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4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Father's glory is shown by your bearing much fruit; and in this way you become my discip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love you just as the Father loves me; remain in my lo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obey my commands, you will remain in my love, just as I have obeyed my Father's commands and remain in his lo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told you this so that my joy may be in you and that your joy may be comple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commandment is this: love one another, just as I love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reatest love you can have for your friends is to give your life fo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ou are my friends if you do what I comma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do not call you servants any longer, because servants do not know what their master is doing. Instead, I call you friends, because I have told you everything I heard from my Fa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did not choose me; I chose you and appointed you to go and bear much fruit, the kind of fruit that endures. And so the Father will give you whatever you ask of him in m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then, is what I command you: love one another.The World's Hat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he Real V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 world hates you, just remember that it has hated me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belonged to the world, then the world would love you as its own. But I chose you from this world, and you do not belong to it; that is why the world hates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member what I told you: ‘Slaves are not greater than their master.’ If people persecuted me, they will persecute you too; if they obeyed my teaching, they will obey yours to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will do all this to you because you are mine; for they do not know the one who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ould not have been guilty of sin if I had not come and spoken to them; as it is, they no longer have any excuse for their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ever hates me hates my Father al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ould not have been guilty of sin if I had not done among them the things that no one else ever did; as it is, they have seen what I did, and they hate both me and my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however, was bound to happen so that what is written in their Law may come true: ‘They hated me for no reason at 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Helper will come—the Spirit, who reveals the truth about God and who comes from the Father. I will send him to you from the Father, and he will speak abou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ou, too, will speak about me, because you have been with me from the very begin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the real vine, and my Father is the garden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reaks off every branch in me that does not bear fruit, and he prunes every branch that does bear fruit, so that it will be clean and bear more fru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been made clean already by the teaching I have give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main united to me, and I will remain united to you. A branch cannot bear fruit by itself; it can do so only if it remains in the vine. In the same way you cannot bear fruit unless you remain in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he vine, and you are the branches. Those who remain in me, and I in them, will bear much fruit; for you can do nothing without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se who do not remain in me are thrown out like a branch and dry up; such branches are gathered up and thrown into the fire, where they are burn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remain in me and my words remain in you, then you will ask for anything you wish, and you shall have it.]]></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2026-08-06T12:09:37Z</dcterms:created>
  <dcterms:modified xsi:type="dcterms:W3CDTF">2026-08-06T12:09:37Z</dcterms:modified>
  <dc:title>Bible.com.au: John 15:1-27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