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44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y Father's glory is shown by your bearing much fruit; and in this way you become my discip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love you just as the Father loves me; remain in my lo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obey my commands, you will remain in my love, just as I have obeyed my Father's commands and remain in his lo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told you this so that my joy may be in you and that your joy may be comple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commandment is this: love one another, just as I love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reatest love you can have for your friends is to give your life for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ou are my friends if you do what I comman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do not call you servants any longer, because servants do not know what their master is doing. Instead, I call you friends, because I have told you everything I heard from my Fa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did not choose me; I chose you and appointed you to go and bear much fruit, the kind of fruit that endures. And so the Father will give you whatever you ask of him in my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then, is what I command you: love one another.The World's Hat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the Real V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the world hates you, just remember that it has hated me fir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belonged to the world, then the world would love you as its own. But I chose you from this world, and you do not belong to it; that is why the world hates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member what I told you: ‘Slaves are not greater than their master.’ If people persecuted me, they will persecute you too; if they obeyed my teaching, they will obey yours to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will do all this to you because you are mine; for they do not know the one who sent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ould not have been guilty of sin if I had not come and spoken to them; as it is, they no longer have any excuse for their s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ever hates me hates my Father als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ould not have been guilty of sin if I had not done among them the things that no one else ever did; as it is, they have seen what I did, and they hate both me and my Fa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however, was bound to happen so that what is written in their Law may come true: ‘They hated me for no reason at 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Helper will come—the Spirit, who reveals the truth about God and who comes from the Father. I will send him to you from the Father, and he will speak abou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you, too, will speak about me, because you have been with me from the very begin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am the real vine, and my Father is the garden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breaks off every branch in me that does not bear fruit, and he prunes every branch that does bear fruit, so that it will be clean and bear more fru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been made clean already by the teaching I have given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emain united to me, and I will remain united to you. A branch cannot bear fruit by itself; it can do so only if it remains in the vine. In the same way you cannot bear fruit unless you remain in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m the vine, and you are the branches. Those who remain in me, and I in them, will bear much fruit; for you can do nothing without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se who do not remain in me are thrown out like a branch and dry up; such branches are gathered up and thrown into the fire, where they are burn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remain in me and my words remain in you, then you will ask for anything you wish, and you shall have it.]]></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2026-06-05T22:22:39Z</dcterms:created>
  <dcterms:modified xsi:type="dcterms:W3CDTF">2026-06-05T22:22:39Z</dcterms:modified>
  <dc:title>Bible.com.au: John 15:1-27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