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9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hilip said to him, “Lord, show us the Father; that is all we ne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answered, “For a long time I have been with you all; yet you do not know me, Philip? Whoever has seen me has seen the Father. Why, then, do you say, ‘Show us the Fa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you not believe, Philip, that I am in the Father and the Father is in me? The words that I have spoken to you,” Jesus said to his disciples, “do not come from me. The Father, who remains in me, does his own wo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lieve me when I say that I am in the Father and the Father is in me. If not, believe because of the things I 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m telling you the truth: those who believe in me will do what I do—yes, they will do even greater things, because I am going to the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do whatever you ask for in my name, so that the Father's glory will be shown through the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ask me for anything in my name, I will do it.The Promise of the Holy Spir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love me, you will obey my commandm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ask the Father, and he will give you another Helper, who will stay with you for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is the Spirit, who reveals the truth about God. The world cannot receive him, because it cannot see him or know him. But you know him, because he remains with you and is in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the Way to the Fa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go, you will not be left all alone; I will come back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a little while the world will see me no more, but you will see me; and because I live, you also will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at day comes, you will know that I am in my Father and that you are in me, just as I am in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se who accept my commandments and obey them are the ones who love me. My Father will love those who love me; I too will love them and reveal myself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das (not Judas Iscariot) said, “Lord, how can it be that you will reveal yourself to us and not to the wor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answered him, “Those who love me will obey my teaching. My Father will love them, and my Father and I will come to them and live with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ose who do not love me do not obey my teaching. And the teaching you have heard is not mine, but comes from the Father, who sent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told you this while I am still with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Helper, the Holy Spirit, whom the Father will send in my name, will teach you everything and make you remember all that I have told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eace is what I leave with you; it is my own peace that I give you. I do not give it as the world does. Do not be worried and upset; do not be afr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be worried and upset,” Jesus told them. “Believe in God and believe also in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eard me say to you, ‘I am leaving, but I will come back to you.’ If you loved me, you would be glad that I am going to the Father; for he is greater than 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have told you this now before it all happens, so that when it does happen, you will belie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cannot talk with you much longer, because the ruler of this world is coming. He has no power over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world must know that I love the Father; that is why I do everything as he commands me.“Come, let us go from this pl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are many rooms in my Father's house, and I am going to prepare a place for you. I would not tell you this if it were not s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fter I go and prepare a place for you, I will come back and take you to myself, so that you will be where I 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know the way that leads to the place where I am go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mas said to him, “Lord, we do not know where you are going; so how can we know the way to get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answered him, “I am the way, the truth, and the life; no one goes to the Father except by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at you have known me,” he said to them, “you will know my Father also, and from now on you do know him and you have seen him.”]]></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2026-06-24T23:27:32Z</dcterms:created>
  <dcterms:modified xsi:type="dcterms:W3CDTF">2026-06-24T23:27:32Z</dcterms:modified>
  <dc:title>Bible.com.au: John 14:1-31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