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01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will always have poor people with you, but you will not always have me.”The Plot against Lazar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large number of people heard that Jesus was in Bethany, so they went there, not only because of Jesus but also to see Lazarus, whom Jesus had raised from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chief priests made plans to kill Lazarus to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on his account many Jews were rejecting them and believing in Jesus.The Triumphant Entry into Jerusalem(Matthew 21.1-11; Mark 11.1-11; Luke 19.28-4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ext day the large crowd that had come to the Passover Festival heard that Jesus was coming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took branches of palm trees and went out to meet him, shouting, “Praise God! God bless him who comes in the name of the Lord! God bless the King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found a donkey and rode on it, just as the scripture s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be afraid, city of Zion!Here comes your king,riding on a young donke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is disciples did not understand this at the time; but when Jesus had been raised to glory, they remembered that the scripture said this about him and that they had done this for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eople who had been with Jesus when he called Lazarus out of the grave and raised him from death had reported what had happen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Anointed at Bethany(Matthew 26.6-13; Mark 14.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was why the crowd met him—because they heard that he had performed this mirac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harisees then said to one another, “You see, we are not succeeding at all! Look, the whole world is following him!”Some Greeks Seek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 Greeks were among those who had gone to Jerusalem to worship during the festiv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went to Philip (he was from Bethsaida in Galilee) and said, “Sir, we want to see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hilip went and told Andrew, and the two of them went and told Jes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answered them, “The hour has now come for the Son of Man to receive great glo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am telling you the truth: a grain of wheat remains no more than a single grain unless it is dropped into the ground and dies. If it does die, then it produces many grai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se who love their own life will lose it; those who hate their own life in this world will keep it for life eterna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ever wants to serve me must follow me, so that my servant will be with me where I am. And my Father will honor anyone who serves me.Jesus Speaks about His De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my heart is troubled—and what shall I say? Shall I say, ‘Father, do not let this hour come upon me’? But that is why I came—so that I might go through this hour of su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x days before the Passover, Jesus went to Bethany, the home of Lazarus, the man he had raised from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ather, bring glory to your name!”Then a voice spoke from heaven, “I have brought glory to it, and I will do so aga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crowd standing there heard the voice, and some of them said it was thunder, while others said, “An angel spoke to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Jesus said to them, “It was not for my sake that this voice spoke, but for you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is the time for this world to be judged; now the ruler of this world will be overthrow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I am lifted up from the earth, I will draw everyone to me.”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saying this he indicated the kind of death he was going to suff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rowd answered, “Our Law tells us that the Messiah will live forever. How, then, can you say that the Son of Man must be lifted up? Who is this Son of M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answered, “The light will be among you a little longer. Continue on your way while you have the light, so that the darkness will not come upon you; for the one who walks in the dark does not know where he is go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lieve in the light, then, while you have it, so that you will be the people of the light.”The Unbelief of the PeopleAfter Jesus said this, he went off and hid himself from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ven though he had performed all these miracles in their presence, they did not believe in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prepared a dinner for him there, which Martha helped serve; Lazarus was one of those who were sitting at the table with Jes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that what the prophet Isaiah had said might come true:“Lord, who believed the message we told?To whom did the Lord reveal his pow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so they were not able to believe, because Isaiah also sai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od has blinded their eyesand closed their minds,so that their eyes would not see,and their minds would not understand,and they would not turn to me, says God,for me to heal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saiah said this because he saw Jesus' glory and spoke about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ven then, many Jewish authorities believed in Jesus; but because of the Pharisees they did not talk about it openly, so as not to be expelled from the synagogu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y loved human approval rather than the approval of God.Judgment by Jesus' Word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Jesus said in a loud voice, “Whoever believes in me believes not only in me but also in him who sent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oever sees me sees also him who sent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 have come into the world as light, so that everyone who believes in me should not remain in the darknes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f people hear my message and do not obey it, I will not judge them. I came, not to judge the world, but to save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Mary took a whole pint of a very expensive perfume made of pure nard, poured it on Jesus' feet, and wiped them with her hair. The sweet smell of the perfume filled the whole hous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ose who reject me and do not accept my message have one who will judge them. The words I have spoken will be their judge on the last da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is is true, because I have not spoken on my own authority, but the Father who sent me has commanded me what I must say and speak.]]></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I know that his command brings eternal life. What I say, then, is what the Father has told me to sa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e of Jesus' disciples, Judas Iscariot—the one who was going to betray him—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wasn't this perfume sold for three hundred silver coins and the money given to the poo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this, not because he cared about the poor, but because he was a thief. He carried the money bag and would help himself from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Jesus said, “Leave her alone! Let her keep what she has for the day of my burial.]]></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2026-06-04T20:10:45Z</dcterms:created>
  <dcterms:modified xsi:type="dcterms:W3CDTF">2026-06-04T20:10:45Z</dcterms:modified>
  <dc:title>Bible.com.au: John 12:1-50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