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acher,” the disciples answered, “just a short time ago the people there wanted to stone you; and are you planning to go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A day has twelve hours, doesn't it? So those who walk in broad daylight do not stumble, for they see the light of this wor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ey walk during the night they stumble, because they have no 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said this and then added, “Our friend Lazarus has fallen asleep, but I will go and wake him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isciples answered, “If he is asleep, Lord, he will get we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meant that Lazarus had died, but they thought he meant natural sl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esus told them plainly, “Lazarus is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for your sake I am glad that I was not with him, so that you will believe. Let us go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mas (called the Twin) said to his fellow disciples, “Let us all go along with the Teacher, so that we may die with him!”Jesus the Resurrection and the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arrived, he found that Lazarus had been buried four days bef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Lazar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thany was less than two miles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ny Judeans had come to see Martha and Mary to comfort them about their brother's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artha heard that Jesus was coming, she went out to meet him, but Mary stayed in the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rtha said to Jesus, “If you had been here, Lord, my brother would not hav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know that even now God will give you whatever you ask him f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brother will rise to life,” Jesus tol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know,” she replied, “that he will rise to life on the las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to her, “I am the resurrection and the life. Those who believe in me will live, even though they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se who live and believe in me will never die. Do you believe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Lord!” she answered. “I do believe that you are the Messiah, the Son of God, who was to come into the world.”Jesus Wee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man named Lazarus, who lived in Bethany, became sick. Bethany was the town where Mary and her sister Martha liv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Martha said this, she went back and called her sister Mary privately. “The Teacher is here,” she told her, “and is asking fo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ary heard this, she got up and hurried out to meet hi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had not yet arrived in the village, but was still in the place where Martha had m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who were in the house with Mary comforting her followed her when they saw her get up and hurry out. They thought that she was going to the grave to weep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ry arrived where Jesus was, and as soon as she saw him, she fell at his feet. “Lord,” she said, “if you had been here, my brother would not have d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saw her weeping, and he saw how the people with her were weeping also; his heart was touched, and he was deeply mo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have you buried him?” he asked them.“Come and see, Lord,” they answe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p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e how much he loved him!” the people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some of them said, “He gave sight to the blind man, didn't he? Could he not have kept Lazarus from dying?”Lazarus Is Brought to L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ary was the one who poured the perfume on the Lord's feet and wiped them with her hair; it was her brother Lazarus who was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eeply moved once more, Jesus went to the tomb, which was a cave with a stone placed at the entra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ake the stone away!” Jesus ordered.Martha, the dead man's sister, answered, “There will be a bad smell, Lord. He has been buried four day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aid to her, “Didn't I tell you that you would see God's glory if you believ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took the stone away. Jesus looked up and said, “I thank you, Father, that you listen to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know that you always listen to me, but I say this for the sake of the people here, so that they will believe that you sen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he had said this, he called out in a loud voice, “Lazarus, come ou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came out, his hands and feet wrapped in grave cloths, and with a cloth around his face. “Untie him,” Jesus told them, “and let him go.”The Plot against Jesus(Matthew 26.1-5; Mark 14.1,2; Luke 22.1,2)]]></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any of the people who had come to visit Mary saw what Jesus did, and they believed in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some of them returned to the Pharisees and told them what Jesus had don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the Pharisees and the chief priests met with the Council and said, “What shall we do? Look at all the miracles this man is perform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isters sent Jesus a message: “Lord, your dear friend is si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we let him go on in this way, everyone will believe in him, and the Roman authorities will take action and destroy our Temple and our na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e of them, named Caiaphas, who was High Priest that year, said, “What fools you a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on't you realize that it is better for you to have one man die for the people, instead of having the whole nation destroy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ctually, he did not say this of his own accord; rather, as he was High Priest that year, he was prophesying that Jesus was going to die for the Jewish peo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not only for them, but also to bring together into one body all the scattered people of Go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rom that day on the Jewish authorities made plans to kill Jesu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Jesus did not travel openly in Judea, but left and went to a place near the desert, to a town named Ephraim, where he stayed with the discipl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time for the Passover Festival was near, and many people went up from the country to Jerusalem to perform the ritual of purification before the festiva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were looking for Jesus, and as they gathered in the Temple, they asked one another, “What do you think? Surely he will not come to the festival, will h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ef priests and the Pharisees had given orders that if anyone knew where Jesus was, he must report it, so that they could arres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sus heard it, he said, “The final result of this sickness will not be the death of Lazarus; this has happened in order to bring glory to God, and it will be the means by which the Son of God will receive glor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loved Martha and her sister and Lazar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when he received the news that Lazarus was sick, he stayed where he was for two more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to the disciples, “Let us go back to Jude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2026-06-04T20:10:44Z</dcterms:created>
  <dcterms:modified xsi:type="dcterms:W3CDTF">2026-06-04T20:10:44Z</dcterms:modified>
  <dc:title>Bible.com.au: John 11:1-57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