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3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others who came before me are thieves and robbers, but the sheep did not listen 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the gate. Those who come in by me will be saved; they will come in and go out and find past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ef comes only in order to steal, kill, and destroy. I have come in order that you might have life—life in all its full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the good shepherd, who is willing to die for the shee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hired man, who is not a shepherd and does not own the sheep, sees a wolf coming, he leaves the sheep and runs away; so the wolf snatches the sheep and scatters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hired man runs away because he is only a hired man and does not care about the sh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I am the good shepherd. As the Father knows me and I know the Father, in the same way I know my sheep and they know me. And I am willing to die for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are other sheep which belong to me that are not in this sheep pen. I must bring them, too; they will listen to my voice, and they will become one flock with one shephe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ather loves me because I am willing to give up my life, in order that I may receive it back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one takes my life away from me. I give it up of my own free will. I have the right to give it up, and I have the right to take it back. This is what my Father has commanded me to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Shephe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gain there was a division among the people because of these wor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y of them were saying, “He has a demon! He is crazy! Why do you listen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others were saying, “A man with a demon could not talk like this! How could a demon give sight to blind people?”Jesus Is Rejec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was winter, and the Festival of the Dedication of the Temple was being celebrated in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was walking in Solomon's Porch in the Tem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people gathered around him and asked, “How long are you going to keep us in suspense? Tell us the plain truth: are you the Mess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answered, “I have already told you, but you would not believe me. The deeds I do by my Father's authority speak on my beha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ou will not believe, for you are not my shee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y sheep listen to my voice; I know them, and they follow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give them eternal life, and they shall never die. No one can snatch them away from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 “I am telling you the truth: the man who does not enter the sheep pen by the gate, but climbs in some other way, is a thief and a robb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at my Father has given me is greater than everything, and no one can snatch them away from the Father's ca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Father and I are 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people again picked up stones to throw at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said to them, “I have done many good deeds in your presence which the Father gave me to do; for which one of these do you want to stone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nswered, “We do not want to stone you because of any good deeds, but because of your blasphemy! You are only a man, but you are trying to make yourself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swered, “It is written in your own Law that God said, ‘You are go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e know that what the scripture says is true forever; and God called those people gods, the people to whom his message was giv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for me, the Father chose me and sent me into the world. How, then, can you say that I blaspheme because I said that I am the Son of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o not believe me, then, if I am not doing the things my Father wants me to d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I do them, even though you do not believe me, you should at least believe my deeds, in order that you may know once and for all that the Father is in me and that I am in the F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an who goes in through the gate is the shepherd of the sheep.]]></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ce more they tried to seize Jesus, but he slipped out of their han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then went back again across the Jordan River to the place where John had been baptizing, and he stayed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any people came to him. “John performed no miracles,” they said, “but everything he said about this man was tru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many people there believed in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gatekeeper opens the gate for him; the sheep hear his voice as he calls his own sheep by name, and he leads them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has brought them out, he goes ahead of them, and the sheep follow him, because they know his vo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not follow someone else; instead, they will run away from such a person, because they do not know his vo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told them this parable, but they did not understand what he meant.Jesus the Good Shephe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esus said again, “I am telling you the truth: I am the gate for the sheep.]]></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2026-06-26T00:00:45Z</dcterms:created>
  <dcterms:modified xsi:type="dcterms:W3CDTF">2026-06-26T00:00:45Z</dcterms:modified>
  <dc:title>Bible.com.au: John 10:1-42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