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9: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id, “I will mourn for the mountainsand weep for the pastures,because they have dried up,and no one travels through them.The sound of livestock is no longer heard;birds and wild animals have fled and g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 “I will make Jerusalem a pile of ruins,a place where jackals live;the cities of Judah will become a desert,a place where no one l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sked, “Lord, why is the land devastated and dry as a desert, so that no one travels through it? Who is wise enough to understand this? To whom have you explained it so that they can tell 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nswered, “This has happened because my people have abandoned the teaching that I gave them. They have not obeyed me or done what I tol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they have been stubborn and have worshiped the idols of Baal as their ancestors taught them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listen to what I, the Lord Almighty, the God of Israel, will do: I will give my people bitter plants to eat and poison to dr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catter them among nations that neither they nor their ancestors have heard about, and I will send armies against them until I have completely destroyed them.”The People of Jerusalem Cry Out for Hel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lmighty said,“Think about what is happening!Call for the mourners to come,for the women who sing funeral so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said,“Tell them to hurry and sing a funeral song for us,until our eyes fill with tears,and our eyelids are wet from cr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to the sound of crying in Zion:“We are ruined!We are completely disgraced!We must leave our land;our homes have been torn d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sh my head were a well of water,and my eyes a fountain of tears,so that I could cry day and nightfor my people who have been ki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said,“Listen to the Lord, you women,and pay attention to his words.Teach your daughters how to mourn,and your friends how to sing a funeral so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ath has come in through our windowsand entered our palaces;it has cut down the children in the streetsand the young men in the marketpla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ead bodies are scattered everywhere,like piles of manure on the fields,like grain cut and left behind by the reapers,grain that no one gathers.This is what the Lord has told me to s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ys,“The wise should not boast of their wisdom,nor the strong of their strength,nor the rich of their weal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ny want to boast,they should boast that they know and understand me,because my love is constant,and I do what is just and right.These are the things that please me.I, the Lord, have spo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The Lord says, “The time is coming when I will punish the people of Egypt, Judah, Edom, Ammon, Moab, and the desert people, who have their hair cut short. All these people are circumcised, but have not kept the covenant it symbolizes. None of these people and none of the people of Israel have kept my covena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sh I had a place to stay in the desertwhere I could get away from my people.They are all unfaithful,a mob of trai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re always ready to tell lies;dishonesty instead of truth rules the land.The Lord says,“My people do one evil thing after anotherand do not acknowledge me as thei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must be on guard against their friends,and no one can trust their relatives;for all relatives are as deceitful as Jacob,and everyone slanders their frie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y all mislead their friends,and no one tells the truth;they have taught their tongues to lieand will not give up their sinning.They do one violent thing after another,and one deceitful act follows another.The Lord says that his people rejec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of this the Lord Almighty says,“I will refine my people like metaland put them to the test.My people have done evil—what else can I do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tongues are like deadly arrows;they always tell lies.Everyone speaks friendly words to their neighbors,but they are really setting a trap fo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l I not punish them for these things?Will I not take revenge on a nation like this?I, the Lord, have spoken.”]]></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2026-06-02T19:55:38Z</dcterms:created>
  <dcterms:modified xsi:type="dcterms:W3CDTF">2026-06-02T19:55:38Z</dcterms:modified>
  <dc:title>Bible.com.au: Jeremiah 9:1-26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