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38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do these things I hate, and then you come and stand in my presence, in my own Temple, and say, ‘We are sa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you think that my Temple is a hiding place for robbers? I have seen what you are do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to Shiloh, the first place where I chose to be worshiped, and see what I did to it because of the sins of my people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committed all these sins, and even though I spoke to you over and over again, you refused to listen. You would not answer when I called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o, what I did to Shiloh I will do to this Temple of mine, in which you trust. Here in this place that I gave to your ancestors and you, I will do the same thing that I did to Shilo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drive you out of my sight as I drove out your relatives, the people of Israel. I, the Lord, have spoken.”The People's Disobedi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Jeremiah, do not pray for these people. Do not cry or pray on their behalf; do not plead with me, for I will not listen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you see what they are doing in the cities of Judah and in the streets of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ldren gather firewood, the men build fires, and the women mix dough to bake cakes for the goddess they call the Queen of Heaven. They also pour out offerings of wine to other gods, in order to hur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am I really the one they are hurting? No, they are hurting themselves and bringing shame on them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Preaches in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I, the Sovereign Lord, will pour out my fierce anger on this Temple. I will pour it out on people and animals alike, and even on the trees and the crops. My anger will be like a fire that no one can put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y people, some sacrifices you burn completely on the altar, and some you are permitted to eat. But what I, the Lord, say is that you might as well eat them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gave your ancestors no commands about burnt offerings or any other kinds of sacrifices when I brought them out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 did command them to obey me, so that I would be their God and they would be my people. And I told them to live the way I had commanded them, so that things would go well for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y did not obey or pay any attention. Instead, they did whatever their stubborn and evil hearts told them to do, and they became worse instead of bet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the day that your ancestors came out of Egypt until this very day I have kept on sending to you my servants, the prophe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t no one listened or paid any attention. Instead, you became more stubborn and rebellious than your ancesto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Jeremiah, you will speak all these words to my people, but they will not listen to you; you will call them, but they will not answ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will tell them that their nation does not obey me, the Lord their God, or learn from their punishment. Faithfulness is dead. No longer is it even talked about.Sinful Deeds in Hinnom Valle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urn, people of Jerusalem;cut off your hair and throw it away.Sing a funeral song on the hilltops,because I, the Lord, am angryand have rejected my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ent me to the gate of the Temple where the people of Judah went in to worship. He told me to stand there and announce what the Lord Almighty, the God of Israel, had to say to them: “Change the way you are living and the things you are doing, and I will let you go on living 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eople of Judah have done an evil thing. They have placed their idols, which I hate, in my Temple and have defiled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Hinnom Valley they have built an altar called Topheth, so that they can sacrifice their sons and daughters in the fire. I did not command them to do this—it did not even enter my mi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o, the time will come when it will no longer be called Topheth or Hinnom Valley, but Slaughter Valley. They will bury people there because there will be nowhere else to bury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orpses will be food for the birds and wild animals, and there will be no one to scare them of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and will become a desert. In the cities of Judah and in the streets of Jerusalem I will put an end to the sounds of joy and gladness and to the happy sounds of wedding feas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top believing those deceitful words, ‘We are safe! This is the Lord's Temple, this is the Lord's Temple, this is the Lord's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hange the way you are living and stop doing the things you are doing. Be fair in your treatment of one ano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top taking advantage of aliens, orphans, and widows. Stop killing innocent people in this land. Stop worshiping other gods, for that will destroy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change, I will let you go on living here in the land which I gave your ancestors as a permanent posses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ok, you put your trust in deceitful wo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steal, murder, commit adultery, tell lies under oath, offer sacrifices to Baal, and worship gods that you had not known before.]]></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2026-05-21T21:05:39Z</dcterms:created>
  <dcterms:modified xsi:type="dcterms:W3CDTF">2026-05-21T21:05:39Z</dcterms:modified>
  <dc:title>Bible.com.au: Jeremiah 7:1-34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