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of Jerusalem, let these troubles be a warning to you, or else I will abandon you; I will turn your city into a desert, a place where no one lives.”Rebellious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said to me, “Israel will be stripped clean like a vineyard from which every grape has been picked. So you must rescue everyone you can while there is still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nswered, “Who would listen to me if I spoke to them and warned them? They are stubborn and refuse to listen to your message; they laugh at what you tell me to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anger against them burns in me too, Lord, and I can't hold it in any longer.”Then the Lord said to me, “Pour out my anger on the children in the streets and on the gatherings of the young people. Husbands and wives will be taken away, and even the very old will not be s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houses will be given to others, and so will their fields and their wives. I am going to punish the people of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great and small, tries to make money dishonestly; even prophets and priests cheat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ct as if my people's wounds were only scratches. ‘All is well,’ they say, when all is not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because they did these disgusting things? No, they were not at all ashamed; they don't even know how to blush. And so they will fall as others have fallen; when I punish them, that will be the end of them. I, the Lord, have spoken.”Israel Rejects God'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his people, “Stand at the crossroads and look. Ask for the ancient paths and where the best road is. Walk in it, and you will live in peace.”But they said, “No, we will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appointed sentries to listen for the trumpet's warning. But they said, “We will not lis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Surrounded by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said, “Listen, you nations, and learn what is going to happen to my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earth! As punishment for all their schemes I am bringing ruin on these people, because they have rejected my teaching and have not obeyed my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do I care about the incense they bring me from Sheba, or the spices from a distant land? I will not accept their offerings or be pleased with their sacrifi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I will make these people stumble and fall. Parents and children will die, and so will friends and neighbors.”Invasion from the N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ys, “People are coming from a country in the north; a mighty nation far away is preparing for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have taken up their bows and swords; they are cruel and merciless. They sound like the roaring sea, as they ride their horses. They are ready for battle against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news,” say the people of Jerusalem, “and our hands hang limp; we are seized by anguish and pain like a woman in lab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don't dare go to the countryside or walk on the roads, because our enemies are armed and terror is all around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ys to his people, “Put on sackcloth and roll in ashes. Mourn with bitter tears as you would for an only child, because the one who comes to destroy you will suddenly att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test my people, as you would test metal, and find out what they are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Benjamin, run for safety! Escape from Jerusalem! Sound the trumpet in Tekoa and build a signal fire in Beth Haccherem. Disaster and destruction are about to come from the n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stubborn rebels, hard as bronze and iron. They are all corrupt, going around and spreading goss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urnace burns fiercely, but the waste metals do not melt and run off. It is useless to go on refining my people, because those who are evil are not taken a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ill be called worthless dross, because I, the Lord, have reject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of Zion is beautiful, but it will be destro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s will camp there with their armies. They will pitch their tents around the city, and each of them will camp wherever they w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ay, “Prepare to attack Jerusalem! Get ready! We'll attack at noon!” But then they will say, “It's too late, the day is almost over, and the evening shadows are growing l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ll attack by night; we'll destroy the city's fortr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has ordered these kings to cut down trees and build mounds in order to besiege Jerusalem. He has said, “I will punish this city because it is full of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well keeps its water fresh, so Jerusalem keeps its evil fresh. I hear violence and destruction in the city; sickness and wounds are all I se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2026-07-05T13:25:03Z</dcterms:created>
  <dcterms:modified xsi:type="dcterms:W3CDTF">2026-07-05T13:25:03Z</dcterms:modified>
  <dc:title>Bible.com.au: Jeremiah 6:1-30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