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presProps" Target="presProps.xml"/>
  <Relationship Id="rId71" Type="http://schemas.openxmlformats.org/officeDocument/2006/relationships/viewProps" Target="viewProps.xml"/>
  <Relationship Id="rId7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009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1-6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bylonia has suddenly fallen and is destroyed! Mourn over it! Get medicine for its wounds, and maybe it can be hea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eigners living there said, ‘We tried to help Babylonia, but it was too late. Let's leave now and go back home. God has punished Babylonia with all his might and has destroyed it complete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ys, “My people shout, ‘The Lord has shown that we are in the right. Let's go and tell the people in Jerusalem what the Lord our God has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has stirred up the kings of Media, because he intends to destroy Babylonia. That is how he will take revenge for the destruction of his Temple.The attacking officers command, “Sharpen your arrows! Get your shields read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ive the signal to attack Babylon's walls. Strengthen the guard! Post the sentries! Place troops in ambush!”The Lord has done what he said he would do to the people of Babylon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country has many rivers and rich treasures, but its time is up, and its thread of life is c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Almighty has sworn by his own life that he will bring many men to attack Babylonia like a swarm of locusts, and they will shout with victory.A Hymn of Praise to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made the earth by his power;by his wisdom he created the worldand stretched out the heave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his command the waters above the sky roar;he brings clouds from the ends of the earth.He makes lightning flash in the rainand sends the wind from his storero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e sight of this, people feel stupid and senseless;those who make idols are disillusionedbecause the gods they make are false and lifel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urther Judgment on Babylo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re worthless and should be despised;they will be destroyed when the Lord comes to deal with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God of Jacob is not like them;he is the one who made everything,and he has chosen Israel to be his very own people.The Lord Almighty is his name.The Lord's Hamm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says,“Babylonia, you are my hammer, my weapon of war.I used you to crush nations and kingdom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shatter horses and riders,to shatter chariots and their driv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 kill men and women,to slay old and young,to kill boys and gir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o slaughter shepherds and their flocks,to slaughter farmers and their plow horses,to crush rulers and high officials.”Babylonia's Punishm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says, “You will see me repay Babylonia and its people for all the evil they did to Jerusa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bylonia, you are like a mountain that destroys the whole world, but I, the Lord, am your enemy. I will take hold of you, level you to the ground, and leave you in ash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ne of the stones from your ruins will ever be used again for building. You will be like a desert forever. I, the Lord, have spok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ive the signal to attack! Blow the trumpet so that the nations can hear! Prepare the nations for war against Babylonia! Tell the kingdoms of Ararat, Minni, and Ashkenaz to attack. Appoint an officer to lead the attack. Bring up the horses like a swarm of locus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ys, “I am bringing a destructive wind against Babylonia and its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repare the nations for war against Babylonia. Send for the kings of Media, their leaders and officials, and the armies of all the countries they contro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earth trembles and shakes because the Lord is carrying out his plan to make Babylonia a desert, where no one liv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Babylonian soldiers have stopped fighting and remain in their forts. They have lost their courage and have become helpless. The city gates are broken down, and the houses are on fi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essenger after messenger runs to tell the king of Babylonia that his city has been broken into from every sid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enemy have captured the river crossing and have set the fortresses on fire. The Babylonian soldiers have panick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on the enemy will cut them down and trample them like grain on a threshing place. I, the Lord Almighty, the God of Israel, have spok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king of Babylonia cut Jerusalem upand ate it.He emptied the city like a jar;like a monster he swallowed it.He took what he wantedand threw the rest awa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et the people of Zion say,“May Babylonia be held responsiblefor the violence done to us!”Let the people of Jerusalem say,“May Babylonia be held responsiblefor what we have suffered!”The Lord Will Help Israe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o the Lord said to the people of Jerusalem, “I will take up your cause and will make your enemies pay for what they did to you. I will dry up the source of Babylonia's water and make its rivers go d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at country will become a pile of ruins where wild animals live. It will be a horrible sight; no one will live there, and all who see it will be terrif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send foreigners to destroy Babylonia like a wind that blows straw away. When that day of destruction comes, they will attack from every side and leave the land ba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Babylonians all roar like lions and growl like lion cub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re they greedy? I will prepare them a feast and make them drunk and happy. They will go to sleep and never wake u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will take them to be slaughtered, like lambs, goats, and rams. I, the Lord, have spoken.”Babylon's Fat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Lord says about Babylon: “The city that the whole world praised has been captured! What a horrifying sight Babylon has become to the nation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ea has rolled over Babylon and covered it with roaring wav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towns have become a horrifying sight and are like a waterless desert, where no one lives or even travel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 will punish Bel, the god of Babylonia, and make him give up his stolen goods; the nations will not worship him any more.“Babylon's walls have fall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eople of Israel, run away from there! Run for your life from my fierce ang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Do not lose courage or be afraid because of the rumors you hear. Every year a different rumor spreads—rumors of violence in the land and of one king fighting anot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so the time is coming when I will deal with Babylonia's idols. The whole country will be put to shame, and all its people will be kil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give its soldiers time to shoot their arrows or to put on their armor. Do not spare the young men! Destroy the whole arm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Everything on earth and in the sky will shout for joy when Babylonia falls to the people who come from the north to destroy i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abylonia caused the death of people all over the world, and now Babylonia will fall because it caused the death of so many Israelites. I, the Lord, have spoken.”God's Message to the Israelites in Babyloni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Lord says to his people in Babylonia: “You have escaped death! Now go! Don't wait! Though you are far from home, think about me, your Lord, and remember Jerusale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ou say, ‘We've been disgraced and made ashamed; we feel completely helpless because foreigners have taken over the holy places in the Templ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So then, I say that the time is coming when I will deal with Babylon's idols, and the wounded will groan throughout the countr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Even if Babylon could climb to the sky and build a strong fortress there, I would still send people to destroy it. I, the Lord, have spoken.”Further Destruction on Babylo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Lord says,“Listen to the sound of crying in Babylon,of mourning for the destruction in the lan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I am destroying Babylonand putting it to silence.The armies rush in like roaring wavesand attack with noisy shout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y have come to destroy Babylon;its soldiers are captured,and their bows are broken.I am a God who punishes evil,and I will treat Babylon as it deserve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I will make its rulers drunk—men of wisdom, leaders, and soldiers.They will go to sleep and never wake up.I, the king, have spoken;I am the Lord Almigh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be wounded and die in the streets of their citie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 walls of mighty Babylon will be thrown to the ground,and its towering gates burned down.The work of the nations is all for nothing;their efforts go up in flames.I, the Lord Almighty, have spoken.”Jeremiah's Message Is Sent to Babylonia]]></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King Zedekiah's personal attendant was Seraiah, the son of Neriah and grandson of Mahseiah. In the fourth year that Zedekiah was king of Judah, Seraiah was going to Babylonia with him, and I gave him some instruction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I wrote in a book an account of all the destruction that would come on Babylonia, as well as all these other things about Babylonia.]]></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I told Seraiah, “When you get to Babylon, be sure to read aloud to the people everything that is written her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pray, ‘Lord, you have said that you would destroy this place, so that there would be no living creatures in it, neither people nor animals, and it would be like a desert forever.’]]></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Seraiah, when you finish reading this book to the people, then tie it to a rock and throw it into the Euphrates River]]></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say, ‘This is what will happen to Babylonia—it will sink and never rise again because of the destruction that the Lord is going to bring on it.’”The words of Jeremiah end here.]]></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the Lord God Almighty, have not abandoned Israel and Judah, even though they have sinned against me, the Holy On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un away from Babylonia! Run for your lives! Do not be killed because of Babylonia's sin. I am now taking my revenge and punishing it as it deser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bylonia was like a gold cup in my hand, making the whole world drunk. The nations drank its wine and went out of their minds.]]></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2026-07-01T05:45:07Z</dcterms:created>
  <dcterms:modified xsi:type="dcterms:W3CDTF">2026-07-01T05:45:07Z</dcterms:modified>
  <dc:title>Bible.com.au: Jeremiah 51:1-64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