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like well-fed stallions wild with desire,each lusting for his neighbor'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uldn't I punish them for these thingsand take revenge on a nation such a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enemies to cut down my people's vineyards,but not to destroy them completely.I will tell them to strip away the branches,because those branches are not m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Israel and Judahhave betrayed me completely.I, the Lord, have spoken.”The Lord Rejects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s people have denied him and have said, “He won't really do anything. We won't have hard times; we won't have war or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y have said that the prophets are nothing but windbags and that they have no message from the Lord. The Lord God Almighty said to me, “Jeremiah, because these people have said such things, I will make my words like a fire in your mouth. The people will be like wood, and the fire will burn them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 the Lord is bringing a nation from far away to attack you. It is a strong and ancient nation, a nation whose language you do not kn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archers are mighty soldiers who kill without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devour your crops and your food; they will kill your sons and your daughters. They will slaughter your flocks and your herds and destroy your vines and fig trees. The fortified cities in which you trust will be destroyed by their arm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ys, “Yet even in those days I will not completely destroy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y ask why I did all these things, tell them, Jeremiah, that just as they turned away from me and served foreign gods in their own land, so they will serve strangers in a land that is not theirs.”God Warns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ys, “Tell the descendants of Jacob, tell the people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y attention, you foolish and stupid people, who have eyes, but cannot see, and have ears, but cannot h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the Lord; why don't you fear me? Why don't you tremble before me? I placed the sand as the boundary of the sea, a permanent boundary that it cannot cross. The sea may toss, but it cannot go beyond it; the waves may roar, but they cannot break thro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people! You are stubborn and rebellious; you have turned aside and left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never thought to honor me, even though I send the autumn rains and the spring rains and give you the harvest season each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stead, your sins have kept these good things from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ildoers live among my people; they lie in wait like those who lay nets to catch birds, but they have set their traps to catch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as a hunter fills a cage with birds, they have filled their houses with loot. That is why they are powerful and ri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y they are fat and well fed. There is no limit to their evil deeds. They do not give orphans their rights or show justice to the oppr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Jerusalem, run through your streets!Look around! See for yourselves!Search the marketplaces!Can you find one personwho does what is rightand tries to be faithful to God?If you can, the Lord will forgive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the Lord, will punish them for these things; I will take revenge on this n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terrible and shocking thing has happened in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ophets speak nothing but lies; priests rule as the prophets command, and my people offer no objections. But what will they do when it all comes to an e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though you claim to worship the Lord,you do not mean what you s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the Lord looks for faithfulness.He struck you, but you paid no attention;he crushed you, but you refused to learn.You were stubborn and would not turn from your 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thought, “These are only the poor and ignorant.They behave foolishly;they don't know what their God requires,what the Lord wants them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o to the people in powerand talk with them.Surely they know what their God requires,what the Lord wants them to do.”But all of them have rejected the Lord's authorityand refuse to obe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is why lions from the forest will kill them;wolves from the desert will tear them to pieces,and leopards will prowl through their towns.If those people go out, they will be torn apartbecause their sins are numerousand time after time they have turned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sked, “Why should I forgive the sins of my people?They have abandoned meand have worshiped gods that are not real.I fed my people until they were full,but they committed adulteryand spent their time with prostitute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2026-06-15T08:22:14Z</dcterms:created>
  <dcterms:modified xsi:type="dcterms:W3CDTF">2026-06-15T08:22:14Z</dcterms:modified>
  <dc:title>Bible.com.au: Jeremiah 5:1-31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