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8: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t a town will escape the destruction;both valley and plain will be ruined.I, the Lord, have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t up a tombstone for Moab;it will soon be destroyed.Its towns will be left in ruins,and no one will live there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urse those who do not do the Lord's work with all their heart! Curse those who do not slash and kill!)The Cities of Moab Ar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Moab has always lived secure and has never been taken into exile. Moab is like wine left to settle undisturbed and never poured from jar to jar. Its flavor has never been ruined, and it tastes as good as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now, the time is coming when I will send people to pour Moab out like wine. They will empty its wine jars and break them in pie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Moabites will be disillusioned with their god Chemosh, just as the Israelites were disillusioned with Bethel, a god in whom they trus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en of Moab, why do you claim to be heroes,brave soldiers tested in w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ab and its cities are destroyed;its finest young men have been slaughtered.I am the king, the Lord Almighty,and I have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ab's doom approaches;its ruin is coming so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urn for that nation, you that live nearby,all of you that know its fame.Say, ‘Its powerful rule has been broken;its glory and might are n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truction of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that live in Dibon,come down from your place of honorand sit on the ground in the dust;Moab's destroyer is hereand has left its forts in ru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that live in Aroer,stand by the road and wait;ask those who are running away,find out from them what has happ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ab has fallen,’ they will answer,‘weep for it; it is disgraced.Announce along the Arnon Riverthat Moab is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dgment has come on the cities of the plateau: on Holon, Jahzah, Mepha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ibon, Nebo, Beth Diblatha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riathaim, Bethgamul, Bethm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erioth, and Bozrah. Judgment has come on all the cities of Moab, far and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ab's might has been crushed; its power has been destroyed. I, the Lord, have spoken.”Moab Will Be Humb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Make Moab drunk, because it has rebelled against me. Moab will roll in its own vomit, and people will laug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ab, remember how you made fun of the people of Israel? You treated them as though they had been caught with a gang of robb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Almighty said about Moab:“Pity the people of Nebo—their town is destroyed!Kiriathaim is captured,its mighty fortress torn down,and its people put to sha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people who live in Moab, leave your towns! Go and live on the cliffs! Be like the dove that makes its nest in the sides of a ravi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ab is very proud! I have heard how proud, arrogant, and conceited the people are, how much they think of themsel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the Lord, know of their arrogance. Their boasts amount to nothing, and the things they do will not la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o I will weep for everyone in Moab and for the people of Kir He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ill cry for the people of Sibmah, even more than for the people of Jazer. City of Sibmah, you are like a vine whose branches reach across the Dead Sea and go as far as Jazer. But now your summer fruits and your grapes have been destroy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ppiness and joy have been taken away from the fertile land of Moab. I have made the wine stop flowing from the wine presses; there is no one to make the wine and shout for jo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eople of Heshbon and Elealeh cry out, and their cry can be heard as far as Jahaz; it can be heard by the people in Zoar, and it is heard as far as Horonaim and Eglath Shelishiyah. Even Nimrim Brook has dried u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stop the people of Moab from making burnt offerings at their places of worship and from offering sacrifices to their gods. I, the Lord, have sp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my heart mourns for Moab and for the people of Kir Heres, like someone playing a funeral song on a flute, because everything they owned is g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l of them have shaved their heads and cut off their beards. They have all made gashes on their hands, and everyone is wearing sackcl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lendor of Moab is gone.The enemy have captured Heshbonand plot to destroy the nation of Moab.The town of Madmen will be silenced;armies will march against 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 all the housetops of Moab and in all its public squares there is nothing but mourning, because I have broken Moab like a jar that no one want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oab has been shattered! Cry out! Moab has been disgraced. It is in ruins, and all the surrounding nations make fun of it. I, the Lord, have spoken.”No Escape for Moab]]></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ord has promised that a nation will swoop down on Moab like an eagle with its outspread wing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towns and fortresses will be captured. On that day Moab's soldiers will be as frightened as a woman in labo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oab will be destroyed and will no longer be a nation, because it rebelled against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error, pits, and traps are waiting for the people of Moab. The Lord has spok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oever tries to escape the terror will fall into the pits, and whoever climbs out of the pits will be caught in the traps, because the Lord has set the time for Moab's destruct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lpless refugees try to find protection in Heshbon, the city that King Sihon once ruled, but it is in flames. Fire has burned up the frontiers and the mountain heights of the war-loving people of Moab.]]></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ity the people of Moab! The people who worshiped Chemosh have been destroyed, and their sons and daughters have been taken away as prison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in days to come the Lord will make Moab prosperous again. All of this is what the Lord has said will happen to Moa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Horonaim cry out,‘Violence! Destruc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ab has been destroyed;listen to the children cr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ar the sound of their sobsalong the road up to Luhith,the cries of distresson the way down to Horon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Quick, run for your lives!’ they say.‘Run like a wild desert donk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ab, you trusted in your strength and your wealth,but now even you will be conquered;your god Chemosh will go into exile,along with his princes and priests.]]></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2026-06-15T08:23:03Z</dcterms:created>
  <dcterms:modified xsi:type="dcterms:W3CDTF">2026-06-15T08:23:03Z</dcterms:modified>
  <dc:title>Bible.com.au: Jeremiah 48:1-47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