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38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Message about Philisti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king of Egypt attacked Gaza, the Lord spoke to me about Philisti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“Look! Waters are rising in the northand will rush like a river in flood.They will cover the land and everything on it,cities and the people who live there.People will call out for help;everyone on earth will cry bitter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ear the hoofbeats of horses,the clatter of chariots,the rumble of wheels.Parents will not turn back for their children;their hands will hang limp at their sid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ime has come to destroy Philistia,to cut off from Tyre and Sidonall the help that remains.I, the Lord, will destroy the Philistines,all who came from the shores of Cre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sorrow has come to the people of Gaza,and Ashkelon's people are silent.How long will the rest of Philistia mourn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y out, ‘Sword of the Lord!How long will you go on slashing?Go back to your scabbard,stay there and rest!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w can it rest,when I have given it work to do?I have commanded it to attack Ashkelonand the people who live on the coast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2026-05-21T21:06:34Z</dcterms:created>
  <dcterms:modified xsi:type="dcterms:W3CDTF">2026-05-21T21:06:34Z</dcterms:modified>
  <dc:title>Bible.com.au: Jeremiah 47:1-7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