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is Egypt, rising like the Nile,like a river flooding its banks.Egypt said, ‘I will rise and cover the world;I will destroy cities and the people who live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the horses to goand the chariots to roll!Send out the soldiers:men from Ethiopia and Libya, carrying shields,and skilled archers from Lyd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day of the Sovereign Lord Almighty:today he will take revenge;today he will punish his enemies.His sword will eat them until it is full,and drink their blood until it is satisfied.Today the Almighty sacrifices his victimsin the north, by the Euphr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of Egypt, go to Gileadand look for medicine!All your medicine has proved useless;nothing can heal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tions have heard of your shame;everyone has heard you cry.One soldier trips over another,and both of them fall to the ground.The Coming of Nebuchadnezz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King Nebuchadnezzar of Babylonia came to attack Egypt, the Lord spoke to me. He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roclaim it in the towns of Egypt,in Migdol, Memphis, and Tahpanhes:‘Get ready to defend yourselves;all you have will be destroyed in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has your mighty god Apis fallen?The Lord has struck him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soldiers have stumbled and fallen;each one says to the other,‘Hurry! Let's go home to our peopleand escape the enemy's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ve the king of Egypt a new name—‘Noisy Braggart Who Missed His Ch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gypt's Defeat at Carchem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e Lord Almighty, am king.I am the living God.As Mount Tabor towers above the mountainsand Mount Carmel stands high above the sea,so will be the strength of the one who attacks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t ready to be taken prisoner,you people of Egypt!Memphis will be made a desert,a ruin where no one l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is like a splendid cow,attacked by a stinging fly from the no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n her hired soldiersare helpless as calves.They did not stand and fight;all of them turned and ran.The day of their doom had arrived,the time of their destru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gypt runs away, hissing like a snake,as the enemy's army approaches.They attack her with axes,like people cutting down tr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destroying a thick forest.Their soldiers are too many to count;they outnumber the locus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of Egypt are put to shame;they are conquered by the people of the north.I, the Lord, have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Almighty, the God of Israel, says, “I am going to punish Amon, the god of Thebes, together with Egypt and its gods and kings. I am going to take the king of Egypt and all who put their trust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nd them over to those who want to kill them, to King Nebuchadnezzar of Babylonia and his army. But later on, people will live in Egypt again, as they did in times past. I, the Lord, have spoken.The Lord Will Save Hi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y people, do not be afraid,people of Israel, do not be terrified.I will rescue you from that faraway land,from the land where you are prisoners.You will come back home and live in peace;you will be secure, and no one will make you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about the 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come to you and save you.I will destroy all the nationswhere I have scattered you,but I will not destroy you.I will not let you go unpunished;but when I punish you, I will be fair.I, the Lord, have spo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ginning with Egypt. This is what he said about the army of King Neco of Egypt, which King Nebuchadnezzar of Babylonia defeated at Carchemish near the Euphrates River in the fourth year that Jehoiakim was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gyptian officers shout,‘Get your shields readyand march into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rness your horses and mount them!Fall in line and put on your helmets!Sharpen your spears!Put on your arm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at do I see?” asks the Lord.“They are turning back in terror.Their soldiers are beaten back;overcome with fear, they run as fast as they canand do not look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who run fast cannot get away;the soldiers cannot escape.In the north, by the Euphrates,they stumble and f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s this that rises like the Nile,like a river flooding its bank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2026-08-03T11:17:59Z</dcterms:created>
  <dcterms:modified xsi:type="dcterms:W3CDTF">2026-08-03T11:17:59Z</dcterms:modified>
  <dc:title>Bible.com.au: Jeremiah 46:1-28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