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48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romise to Baruc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h year that Jehoiakim son of Josiah was king of Judah, Baruch wrote down what I had dictated to him. Then I told hi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Lord, the God of Israel, had said, “Baruc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saying, ‘I give up! The Lord has added sorrow to my troubles. I am worn out from groaning, and I can't find any rest!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, the Lord, am tearing down what I have built and pulling up what I have planted. I will do this to the entir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looking for special treatment for yourself? Don't do it. I am bringing disaster on all people, but you will at least escape with your life, wherever you go. I, the Lord, have spoken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2026-06-26T00:00:05Z</dcterms:created>
  <dcterms:modified xsi:type="dcterms:W3CDTF">2026-06-26T00:00:05Z</dcterms:modified>
  <dc:title>Bible.com.au: Jeremiah 45:1-5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