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15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the Lord sai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some large stones and bury them in the mortar of the pavement in front of the entrance to the government building here in the city, and let some of the Israelites see you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ell them that I, the Lord Almighty, the God of Israel, am going to bring my servant King Nebuchadnezzar of Babylonia to this place, and he will put his throne over these stones that you buried, and will spread the royal tent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buchadnezzar will come and defeat Egypt. Those people who are doomed to die of disease will die of disease, those doomed to be taken away as prisoners will be taken away as prisoners, and those doomed to be killed in war will be killed in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t fire to the temples of Egypt's gods, and the king of Babylonia will either burn their gods or carry them off. As shepherds pick their clothes clean of lice, so the king of Babylonia will pick the land of Egypt clean and then leave victori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destroy the sacred stone monuments at Heliopolis in Egypt and will burn down the temples of the Egyptian g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s Taken 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finished telling the people everything that the Lord their God had sent me to tell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zariah son of Hoshaiah and Johanan son of Kareah and all the other arrogant men said to me, “You are lying. The Lord our God did not send you to tell us not to go and live in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ruch son of Neriah has stirred you up against us, so that the Babylonians will gain power over us and can either kill us or take us away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neither Johanan nor any of the army officers nor any of the people would obey the Lord's command to remain in the land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hanan and all the army officers took everybody left in Judah away to Egypt, together with all the people who had returned from the nations where they had been scatt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en, the women, the children, and the king's daughters. They took everyone whom Nebuzaradan the commanding officer had left under the care of Gedaliah, including Baruch an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disobeyed the Lord's command and went into Egypt as far as the city of Tahpanhe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2026-07-01T17:01:01Z</dcterms:created>
  <dcterms:modified xsi:type="dcterms:W3CDTF">2026-07-01T17:01:01Z</dcterms:modified>
  <dc:title>Bible.com.au: Jeremiah 43:1-13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