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212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4: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put on sackcloth, and weep and wailbecause the fierce anger of the Lordhas not turned away from Juda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Lord said, “On that day kings and officials will lose their courage; priests will be shocked and prophets will be astonish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I said, “Sovereign Lord, you have completely deceived the people of Jerusalem! You have said there would be peace, but a sword is at their throat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time is coming when the people of Jerusalem will be told that a scorching wind is blowing in from the desert toward them. It will not be a gentle wind that only blows away the chaff—]]></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wind that comes at the Lord's command will be much stronger than that! It is the Lord himself who is pronouncing judgment on his people.Judah Is Surrounded by Enemi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Look, the enemy is coming like clouds. Their war chariots are like a whirlwind, and their horses are faster than eagles. We are lost! We are doom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Jerusalem, wash the evil from your heart, so that you may be saved. How long will you go on thinking sinful thought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essengers from the city of Dan and from the hills of Ephraim announce the bad new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y have come to warn the nations and to tell Jerusalem that enemies are coming from a country far away. These enemies will shout against the cities of Juda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will surround Jerusalem like men guarding a field, because her people have rebelled against the Lord. The Lord has spok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Call to Repentanc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Judah, you have brought this on yourself by the way you have lived and by the things you have done. Your sin has caused this suffering; it has stabbed you through the heart.Jeremiah's Sorrow for His Peopl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pain! I can't bear the pain!My heart! My heart is beating wildly!I can't keep quiet;I hear the trumpetsand the shouts of battl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One disaster follows another;the whole country is left in ruins.Suddenly our tents are destroyed;their curtains are torn to piec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ow long must I see the battle ragingand hear the blasts of trumpet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Lord says, “My people are stupid;they don't know me.They are like foolish children;they have no understanding.They are experts at doing what is evil,but failures at doing what is good.”Jeremiah's Vision of the Coming Destructio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 looked at the earth—it was a barren waste;at the sky—there was no ligh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 looked at the mountains—they were shaking,and the hills were rocking back and fort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 saw that there were no people;even the birds had flown awa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fertile land had become a desert;its cities were in ruinsbecause of the Lord's fierce ange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Lord has said that the whole earth will become a wasteland, but that he will not completely destroy i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ys, “People of Israel, if you want to turn, then turn back to me. If you are faithful to me and remove the idols I hat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earth will mourn;the sky will grow dark.The Lord has spokenand will not change his mind.He has made his decisionand will not turn back.]]></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t the noise of the cavalry and archerseveryone will run away.Some will run to the forest;others will climb up among the rocks.Every town will be left empty,and no one will live in them agai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Jerusalem, you are doomed!Why do you dress in scarlet?Why do you put on jewelry and paint your eyes?You are making yourself beautiful for nothing!Your lovers have rejected youand want to kill yo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 heard a cry, like a woman in labor,a scream like a woman bearing her first child.It was the cry of Jerusalem gasping for breath,stretching out her hand and saying,“I am doomed!They are coming to kill m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t will be right for you to swear by my name. Then all the nations will ask me to bless them, and they will praise 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Lord says to the people of Judah and Jerusalem, “Plow up your unplowed fields; do not plant your seeds among thor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eep your covenant with me, your Lord, and dedicate yourselves to me, you people of Judah and Jerusalem. If you don't, my anger will burn like fire because of the evil things you have done. It will burn, and there will be no one to put it out.”Judah Is Threatened with Invasi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low the trumpet throughout the land!Shout loud and clear!Tell the people of Judah and Jerusalemto run to the fortified citi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oint the way to Zion!Run for safety! Don't delay!The Lord is bringing disasterand great destruction from the nor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Like a lion coming from its hiding place,a destroyer of nations has set out.He is coming to destroy Judah.The cities of Judah will be left in ruins,and no one will live in them.]]></a:t>
            </a:r>
          </a:p>
        </p:txBody>
      </p:sp>
    </p:spTree>
  </p:cSld>
  <p:clrMapOvr>
    <a:masterClrMapping/>
  </p:clrMapOvr>
</p:sld>
</file>

<file path=ppt/theme/theme1.xml><?xml version="1.0" encoding="utf-8"?>
<a:theme xmlns:a="http://schemas.openxmlformats.org/drawingml/2006/main" name="Theme35">
  <a:themeElements>
    <a:clrScheme name="Theme3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2026-08-03T11:17:28Z</dcterms:created>
  <dcterms:modified xsi:type="dcterms:W3CDTF">2026-08-03T11:17:28Z</dcterms:modified>
  <dc:title>Bible.com.au: Jeremiah 4:1-31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