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Zedekiah and the people of Jerusalem had made an agreement to set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Hebrew slaves, both male and female, so that no one would have an Israelite as a sl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people and their leaders agreed to free their slaves and never to enslave them again. They did set them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later they changed their minds, took them back, and forced them to become slaves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Israel, told me to say to the people: “I made a covenant with your ancestors when I rescued them from Egypt and set them free from slavery. I told them th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seven years they were to set free any Hebrew slave who had served them for six years. But your ancestors would not pay any attention to me or listen to what I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 few days ago you changed your minds and did what pleased me. All of you agreed to set all Israelites free, and you made a covenant in my presence, in the Temple where I am worshi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n you changed your minds again and dishonored me. All of you took back the slaves whom you had set free as they desired, and you forced them into slavery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I, the Lord, say that you have disobeyed me; you have not given all Israelites their freedom. Very well, then, I will give you freedom: the freedom to die by war, disease, and starvation. I will make every nation in the world horrified at what I do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for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officials of Judah and of Jerusalem, together with the palace officials, the priests, and all the leaders, made a covenant with me by walking between the two halves of a bull that they had cut in two. But they broke the covenant and did not keep its terms. So I will do to these people what they did to the bu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hand them over to their enemies, who want to kill them, and their corpses will be eaten by birds and wild anim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hand over King Zedekiah of Judah and his officials to those who want to kill them. I will hand them over to the Babylonian army, which has stopped its attack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give the order, and they will return to this city. They will attack it, capture it, and burn it down. I will make the towns of Judah like a desert where no one lives.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when King Nebuchadnezzar of Babylonia and his army, supported by troops from all the nations and races that were subject to him, were attacking Jerusalem and its nearby t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the God of Israel, told me to go and say to King Zedekiah of Judah, “I, the Lord, will hand this city over to the king of Babylonia, and he will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not escape; you will be captured and handed over to him. You will see him face-to-face and talk to him in person; then you will go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dekiah, listen to what I say about you. You will not be killed in b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in peace, and as people burned incense when they buried your ancestors, who were kings before you, in the same way they will burn incense for you. They will mourn over you and say, ‘Our king is dead!’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gave this message to King Zedeki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army of the king of Babylonia was attacking the city. The army was also attacking Lachish and Azekah, the only other fortified cities left in Judah.Deceitful Treatment of Slav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2026-06-06T01:49:29Z</dcterms:created>
  <dcterms:modified xsi:type="dcterms:W3CDTF">2026-06-06T01:49:29Z</dcterms:modified>
  <dc:title>Bible.com.au: Jeremiah 34:1-22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