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7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0:1-2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Almighty says, “When that day comes, I will break the yoke that is around their neck and remove their chains, and they will no longer be the slaves of foreign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stead, they will serve me, the Lord their God, and a descendant of David, whom I will enthrone as 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y people, do not be afraid;people of Israel, do not be terrified.I will rescue you from that faraway land,from the land where you are prisoners.You will come back home and live in peace;you will be secure, and no one will make you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come to you and save you.I will destroy all the nationswhere I have scattered you,but I will not destroy you.I will not let you go unpunished;but when I punish you, I will be fair.I, the Lord, have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Lord says to his people,“Your wounds are incurable,your injuries cannot be heal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is no one to take care of you,no remedy for your sores,no hope of healing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your lovers have forgotten you;they no longer care about you.I have attacked you like an enemy;your punishment has been harshbecause your sins are manyand your wickedness is gre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Complain no more about your injuries;there is no cure for you.I punished you like thisbecause your sins are manyand your wickedness is gre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all who devour you will be devoured,and all your enemies will be taken away as prisoners.All who oppress you will be oppressed,and all who plunder you will be plunder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make you well again;I will heal your wounds,though your enemies say,‘Zion is an outcast;no one cares about her.’I, the Lord, have spok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Promises to His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says,“I will restore my people to their landand have mercy on every family;Jerusalem will be rebuilt,and its palace restor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who live there will sing praise;they will shout for joy.By my blessing they will increase in numbers;my blessing will bring them hon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restore the nation's ancient powerand establish it firmly again;I will punish all who oppress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22 ]]></a:t>
            </a:r>
            <a:r>
              <a:rPr lang="en-US" b="1" sz="3000" spc="0" u="none">
                <a:solidFill>
                  <a:srgbClr val="000000">
                    <a:alpha val="100.00%"/>
                  </a:srgbClr>
                </a:solidFill>
                <a:latin typeface="Calibri"/>
              </a:rPr>
              <a:t><![CDATA[Their ruler will come from their own nation,their prince from their own people.He will approach me when I invite him,for who would dare come uninvited?They will be my people,and I will be their God.I, the Lord, have spok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24 ]]></a:t>
            </a:r>
            <a:r>
              <a:rPr lang="en-US" b="1" sz="3000" spc="0" u="none">
                <a:solidFill>
                  <a:srgbClr val="000000">
                    <a:alpha val="100.00%"/>
                  </a:srgbClr>
                </a:solidFill>
                <a:latin typeface="Calibri"/>
              </a:rPr>
              <a:t><![CDATA[The Lord's anger is a storm, a furious wind that will rage over the heads of the wicked. It will not end until he has done all that he intends to do. In days to come his people will understand this clear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he God of Isra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id to me, “Write down in a book everything that I have told yo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ecause the time is coming when I will restore my people, Israel and Judah. I will bring them back to the land that I gave their ancestors, and they will take possession of it again. I, the Lord, have spo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 to the people of Israel and Jud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heard a cry of terror,a cry of fear and not of pe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Now stop and think!Can a man give birth to a child?Why then do I see every man with his hands on his stomachlike a woman in labor?Why is everyone so pa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terrible day is coming;no other day can compare with it—a time of distress for my people,but they will survive.”]]></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2026-07-24T13:25:17Z</dcterms:created>
  <dcterms:modified xsi:type="dcterms:W3CDTF">2026-07-24T13:25:17Z</dcterms:modified>
  <dc:title>Bible.com.au: Jeremiah 30:1-24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