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lmighty says, “When that day comes, I will break the yoke that is around their neck and remove their chains, and they will no longer be the slaves of foreig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they will serve me, the Lord their God, and a descendant of David, whom I will enthrone as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people, do not be afraid;people of Israel, do not be terrified.I will rescue you from that faraway land,from the land where you are prisoners.You will come back home and live in peace;you will be secure, and no one will make you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come to you and save you.I will destroy all the nationswhere I have scattered you,but I will not destroy you.I will not let you go unpunished;but when I punish you, I will be fair.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 to his people,“Your wounds are incurable,your injuries cannot be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 one to take care of you,no remedy for your sores,no hope of healing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lovers have forgotten you;they no longer care about you.I have attacked you like an enemy;your punishment has been harshbecause your sins are manyand your wickedness is gr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plain no more about your injuries;there is no cure for you.I punished you like thisbecause your sins are manyand your wickedness is gr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all who devour you will be devoured,and all your enemies will be taken away as prisoners.All who oppress you will be oppressed,and all who plunder you will be plun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make you well again;I will heal your wounds,though your enemies say,‘Zion is an outcast;no one cares about her.’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s to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ys,“I will restore my people to their landand have mercy on every family;Jerusalem will be rebuilt,and its palace resto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ho live there will sing praise;they will shout for joy.By my blessing they will increase in numbers;my blessing will bring them ho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restore the nation's ancient powerand establish it firmly again;I will punish all who oppres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ir ruler will come from their own nation,their prince from their own people.He will approach me when I invite him,for who would dare come uninvited?They will be my people,and I will be their God.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he Lord's anger is a storm, a furious wind that will rage over the heads of the wicked. It will not end until he has done all that he intends to do. In days to come his people will understand this clear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id to me, “Write down in a book everything that I have tol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time is coming when I will restore my people, Israel and Judah. I will bring them back to the land that I gave their ancestors, and they will take possession of it again. I, the Lord, have sp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to the people of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a cry of terror,a cry of fear and not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top and think!Can a man give birth to a child?Why then do I see every man with his hands on his stomachlike a woman in labor?Why is everyone so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errible day is coming;no other day can compare with it—a time of distress for my people,but they will surviv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2026-05-24T14:36:36Z</dcterms:created>
  <dcterms:modified xsi:type="dcterms:W3CDTF">2026-05-24T14:36:36Z</dcterms:modified>
  <dc:title>Bible.com.au: Jeremiah 30:1-24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