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also saw that I divorced Israel and sent her away because she had turned from me and had become a prostitute. But Judah, Israel's unfaithful sister, was not afraid. She too became a prosti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as not at all ashamed. She defiled the land, and she committed adultery by worshiping stones and t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all this, Judah, Israel's unfaithful sister, only pretended to return to me; she was not sincere. I, the Lord, have spok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told me that, even though Israel had turned away from him, she had proved to be better than unfaithful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me to go and say to Israel, “Unfaithful Israel, come back to me. I am merciful and will not be angry; I will not be angry with you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dmit that you are guilty and that you have rebelled against the Lord, your God. Confess that under every green tree you have given your love to foreign gods and that you have not obeyed my commands. I, the Lord, hav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nfaithful people, come back; you belong to me. I will take one of you from each town and two from each clan, and I will bring you back to Mount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you rulers who obey me, and they will rule you with wisdom and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hen you have become numerous in that land, people will no longer talk about my Covenant Box. They will no longer think about it or remember it; they will not even need it, nor will they make another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at time comes, Jerusalem will be called ‘The Throne of the Lord,’ and all nations will gather there to worship me. They will no longer do what their stubborn and evil hearts tel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faithfu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rael will join with Judah, and together they will come from exile in the country in the north and will return to the land that I gave your ancestors as a permanent possession.”The Idolatry of God'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ys,“Israel, I wanted to accept you as my childand give you a delightful land,the most beautiful land in all the world.I wanted you to call me fatherand never again turn away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like an unfaithful wife,you have not been faithful to me.I, the Lor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noise is heard on the hilltops:it is the people of Israel crying and pleadingbecause they have lived sinful livesand have forgotten the Lor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all of you who have turned away from the Lord;he will heal you and make you faithful.You say, “Yes, we are coming to the Lord because he is 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were not helped at all by our pagan worship on the hilltops. Help for Israel comes only from the Lord 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worship of Baal, the god of shame, has made us lose flocks and herds, sons and daughters—everything that our ancestors have worked for since ancient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should lie down in shame and let our disgrace cover us. We and our ancestors have always sinned against the Lord our God; we have never obeyed his comm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If a man divorces his wife, and she leaves him and becomes another man's wife, he cannot take her back again. This would completely defile the land. But, Israel, you have had many lovers, and now you want to return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up at the hilltops. Is there any place where you have not acted like a prostitute? You waited for lovers along the roadside, as an Arab waits for victims in the desert. You have defiled the land with your prostitu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s why the rains were held back, and the spring showers did not come. You even look like a prostitute; you have no sh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you say to me, ‘You are my father, and you have loved me ever since I was a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on't always be angry; you won't be mad at me forever.’ Israel, that is what you said, but you did all the evil you could.”Israel and Judah Must Rep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iah was king, the Lord said to me, “Have you seen what Israel, that unfaithful woman, has done? She has turned away from me, and on every high hill and under every green tree she has acted like a prostitu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ought that after she had done all this, she would surely return to me. But she did not return, and her unfaithful sister Judah saw it all.]]></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2026-05-25T19:35:57Z</dcterms:created>
  <dcterms:modified xsi:type="dcterms:W3CDTF">2026-05-25T19:35:57Z</dcterms:modified>
  <dc:title>Bible.com.au: Jeremiah 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