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30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will answer that it is because you have abandoned your covenant with me, your God, and have worshiped and served other gods.”Jeremiah's Message concerning Joah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eople of Judah, do not weep for King Josiah;do not mourn his death.But weep bitterly for Joahaz, his son;they are taking him away, never to return,never again to see the land where he was b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concerning Josiah's son Joahaz, who succeeded his father as king of Judah, “He has gone away from here, never to retu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die in the country where they have taken him, and he will never again see this land.”Jeremiah's Message concerning Jehoi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omed is the one who builds his house by injusticeand enlarges it by dishonesty;who makes his people work for nothingand does not pay their wag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omed is the one who says,“I will build myself a mansionwith spacious rooms upstairs.”So he puts windows in his house,panels it with cedar,and paints it 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it make you a better kingif you build houses of cedar,finer than those of others?Your father enjoyed a full life.He was always just and fair,and he prospered in everything he d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gave the poor a fair trial,and all went well with him.That is what it means to know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can only see your selfish interests;you kill the innocentand violently oppress your people.The Lord has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the Lord says about Josiah's son Jehoiakim, king of Judah,“No one will mourn his death or say,‘How terrible, my friend, how terrible!’No one will weep for him or cry,‘My lord! My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Message to the Royal House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the funeral honors of a donkey,he will be dragged awayand thrown outside Jerusalem's gates.”Jeremiah's Message about the Fate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of Jerusalem, go to Lebanon and shout,go to the land of Bashan and cry;call out from the mountains of Moab,because all your allies have been defea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poke to you when you were prosperous,but you refused to listen.That is what you've done all your life;you never would obey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leaders will be blown away by the wind,your allies taken as prisoners of war,your city disgraced and put to shamebecause of all the evil you have d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rest secure among the cedars brought from Lebanon;but how pitiful you'll be when pains strike you,pains like those of a woman in labor.God's Judgment on Jehoiach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aid to King Jehoiachin, son of King Jehoiakim of Judah, “As surely as I am the living God, even if you were the signet ring on my right hand, I would pull you of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give you to people you are afraid of, people who want to kill you. I will give you to King Nebuchadnezzar of Babylonia and his soldi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going to force you and your mother into exile. You will go to a country where neither of you was born, and both of you wi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will long to see this country again, but you will never retur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Has King Jehoiachin become like a broken jar that is thrown away and that no one wants? Is that why he and his children have been taken into exile to a land they know nothing ab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old me to go to the palace of the king of Judah, the descendant of David, and there tell the king, his officials, and the people of Jerusalem to listen to what the Lord ha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 land, land, land!Listen to what the Lord has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man is condemned to lose his children,to be a man who will never succeed.He will have no descendantswho will rule in Judahas David's successors.I, the Lord, have sp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command you to do what is just and right. Protect the person who is being cheated from the one who is cheating him. Do not mistreat or oppress aliens, orphans, or widows; and do not kill innocent people in this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really do as I have commanded, then David's descendants will continue to be kings. And they, together with their officials and their people, will continue to pass through the gates of this palace in chariots and on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do not obey my commands, then I swear to you that this palace will fall into ruins. I, the Lord, have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me, Judah's royal palace is as beautiful as the land of Gilead and as the Lebanon Mountains; but I will make it a desolate place where no one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sending men to destroy it. They will all bring their axes, cut down its beautiful cedar pillars, and throw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ward many foreigners will pass by and ask one another why I, the Lord, have done such a thing to this great city.]]></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2026-05-22T16:19:15Z</dcterms:created>
  <dcterms:modified xsi:type="dcterms:W3CDTF">2026-05-22T16:19:15Z</dcterms:modified>
  <dc:title>Bible.com.au: Jeremiah 22:1-30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