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9872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0: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ever I speak, I have to cry outand shout, “Violence! Destruction!”Lord, I am ridiculed and scorned all the timebecause I proclaim your messag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when I say, “I will forget the Lordand no longer speak in his name,”then your message is like a fireburning deep within me.I try my best to hold it in,but can no longer keep it bac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hear everybody whispering,“Terror is everywhere!So let's report him to the authorities!”Even my close friends wait for my downfall.“Perhaps he can be tricked,” they say;“then we can catch him and get reveng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you, Lord, are on my side, strong and mighty,and those who persecute me will fail.They will be disgraced forever,because they cannot succeed.Their disgrace will never be forgott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Almighty Lord, you test people justly;you know what is in their hearts and minds.So let me see you take revenge on my enemies,for I have placed my cause in your hand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ing to the Lord!Praise the Lord!He rescues the oppressed from the power of evil peo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Curse the day I was born!Forget the day my mother gave me bir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Curse the one who made my father gladby bringing him the news,“It's a boy! You have a s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ay he be like those citiesthat the Lord destroyed without mercy.May he hear cries of pain in the morningand the battle alarm at no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not killing me before I was born.Then my mother's womb would have been my grav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emiah's Conflict with Pashhur the Prie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y was I born?Was it only to have trouble and sorrow,to end my life in disgra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 priest Pashhur son of Immer, who was the chief officer of the Temple, heard me proclaim these thing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had me beaten and placed in chains near the upper Benjamin Gate in the Temp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next morning, after Pashhur had released me from the chains, I said to him, “The Lord did not name you Pashhur. The name he has given you is ‘Terror Everywhe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himself has said, ‘I am going to make you a terror to yourself and to your friends, and you will see them all killed by the swords of their enemies. I am going to put all the people of Judah under the power of the king of Babylonia; he will take some away as prisoners to his country and put others to dea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will also let their enemies plunder all the wealth of this city and seize all its possessions and property, even the treasures of the kings of Judah, and carry everything off to Babyloni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s for you, Pashhur, you and all your family will also be captured and taken off to Babylonia. There you will die and be buried, along with all your friends to whom you have told so many lies.’”Jeremiah Complains to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ord, you have deceived me,and I was deceived.You are stronger than I am,and you have overpowered me.Everyone makes fun of me;they laugh at me all day long.]]></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2026-05-27T11:47:32Z</dcterms:created>
  <dcterms:modified xsi:type="dcterms:W3CDTF">2026-05-27T11:47:32Z</dcterms:modified>
  <dc:title>Bible.com.au: Jeremiah 20:1-18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