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n that nation turns from its evil, I will not do what I said I wou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other hand, if I say that I am going to plant or build up any nation or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n that nation disobeys me and does evil, I will not do what I said I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tell the people of Judah and of Jerusalem that I am making plans against them and getting ready to punish them. Tell them to stop living sinful lives—to change their ways and the things they are do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answer, ‘No, why should we? We will all be just as stubborn and evil as we want to be.’”The People Rejec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Ask every nation if such a thinghas ever happened before.The people of Israel have done a terrible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Lebanon's rocky heights ever without snow?Do its cool mountain streams ever run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idols.They have stumbled in the way they should go;they no longer follow the old ways;they walk on unmarked pat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ave made this land a thing of horror,to be despised forever.All who pass by will be shocked at what they see;they will shake their heads in amaz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my people before their enemies,like dust blown by the east wind.I will turn my back on them;I will not help them when the disaster comes.”A 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said, “Let's do something about Jeremiah! There will always be priests to instruct us, the wise to give us counsel, and prophets to proclaim God's message. Let's bring charges against him and stop listening to what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prayed, “Lord, hear what I am saying and listen to what my enemies are saying 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vil the payment for good? Yet they have dug a pit for me to fall in. Remember how I came to you and spoke on their behalf, so that you would not deal with them in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Lord, let their children starve to death; let them be killed in war. Let the women lose their husbands and children; let the men die of disease and the young men be kille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nd a mob to plunder their homes without warning; make them cry out in terror. They have dug a pit for me to fall in and have set traps to catc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Lord, you know all their plots to kill me. Do not forgive their evil or pardon their sin. Throw them down in defeat and deal with them while you are ang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w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here and saw the potter working at his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a piece of pottery turned out imperfect, he would take the clay and make it into something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said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I have the right to do with you people of Israel what the potter did with the clay? You are in my hands just like clay in the potter'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say that I am going to uproot, break down, or destroy any nation or kingdo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2026-06-04T02:10:21Z</dcterms:created>
  <dcterms:modified xsi:type="dcterms:W3CDTF">2026-06-04T02:10:21Z</dcterms:modified>
  <dc:title>Bible.com.au: Jeremiah 18:1-23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