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4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like a tree growing near a streamand sending out roots to the water.It is not afraid when hot weather comes,because its leaves stay green;it has no worries when there is no rain;it keeps on bearing fru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can understand the human heart?There is nothing else so deceitful;it is too sick to be he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search the mindsand test the hearts of people.I treat each of them according to the way they live,according to what they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rson who gets money dishonestlyis like a bird that hatches eggs it didn't lay.In the prime of life he will lose his riches,and in the end he is nothing but a foo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Temple is like a glorious throne,standing on a high mountain from the begin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rd, you are Israel's hope;all who abandon you will be put to shame.They will disappear like names written in the dust,because they have abandoned you, the Lord,the spring of fresh water.Jeremiah Asks the Lord for Hel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rd, heal me and I will be completely well; rescue me and I will be perfectly safe. You are the one I pra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say to me, “Where are those threats the Lord made against us? Let him carry them out n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Lord, I never urged you to bring disaster on them; I did not wish a time of trouble for them. Lord, you know this; you know what I hav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be a terror to me; you are my place of safety when trouble com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 and Punishment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ing disgrace on those who persecute me, but spare me, Lord. Fill them with terror, but do not terrify me. Bring disaster on them and break them to pieces.On Observ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id to me, “Jeremiah, go and announce my message at the People's Gate, through which the kings of Judah enter and leave the city; then go to all the other gates of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ll the kings and all the people of Judah and everyone who lives in Jerusalem and enters these gates, to listen to what I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them that if they love their lives, they must not carry any load on the Sabbath; they must not carry anything in through the gates of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r carry anything out of their houses on the Sabbath. They must not work on the Sabbath; they must observe it as a sacred day, as I commanded their ancest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ancestors did not listen to me or pay any attention. Instead, they became stubborn; they would not obey me or learn from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ll these people that they must obey all my commands. They must not carry any load in through the gates of this city on the Sabbath. They must observe the Sabbath as a sacred day and must not do any work at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ir kings and princes will enter the gates of Jerusalem and have the same royal power that David had. Together with the people of Judah and of Jerusalem, they will ride in chariots and on horses, and the city of Jerusalem will always be filled with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come from the towns of Judah and from the villages around Jerusalem; they will come from the territory of Benjamin, from the foothills, from the mountains, and from southern Judah. They will bring to my Temple burnt offerings and sacrifices, grain offerings and incense, as well as thank offer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y must obey me and observe the Sabbath as a sacred day. They must not carry any load through the gates of Jerusalem on that day, for if they do, I will set the gates of Jerusalem on fire. Fire will burn down the palaces of Jerusalem, and no one will be able to put i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People of Judah, your sin is written with an iron pen; it is engraved on your hearts with a diamond point and carved on the corners of your alt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people worship at the altars and the symbols that have been set up for the goddess Asherah by every green tree and on the hillto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mountains in the open country. I will have your enemies take away your wealth and your treasures because of all the sins you have committed throughout your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have to give up the land I gave you, and I will make you serve your enemies in a land you know nothing about, because my anger is like a fire, and it will burn forever.”Various Say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ys,“I will condemn thosewho turn away from meand put their trust in human beings,in the strength of mort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like a bush in the desert,which grows in the dry wasteland,on salty ground where nothing else grows.Nothing good ever happens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bless the personwho puts his trust in m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2026-05-21T21:10:51Z</dcterms:created>
  <dcterms:modified xsi:type="dcterms:W3CDTF">2026-05-21T21:10:51Z</dcterms:modified>
  <dc:title>Bible.com.au: Jeremiah 17:1-27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