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7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are more widows in your landthan grains of sand by the sea.I killed your young men in their primeand made their mothers suffer.I suddenly struck themwith anguish and terr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other who lost her seven children has fainted,gasping for breath.Her daylight has turned to darkness;she is disgraced and sick at heart.I will let your enemies killthose of you who are still alive.I, the Lord, have spoken.”Jeremiah Complains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an unhappy man I am! Why did my mother bring me into the world? I have to quarrel and argue with everyone in the land. I have not lent any money or borrowed any; yet everyone curses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may all their curses come true if I have not served you well, if I have not pleaded with you on behalf of my enemies when they were in trouble and distres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ne can break iron, especially the iron from the north that is mixed with bron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to me, “I will send enemies to carry away the wealth and treasures of my people, in order to punish them for the sins they have committed throughout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them serve their enemies in a land they know nothing about, because my anger is like fire, and it will burn for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said, “Lord, you understand. Remember me and help me. Let me have revenge on those who persecute me. Do not be so patient with them that they succeed in killing me. Remember that it is for your sake that I am insul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poke to me, and I listened to every word. I belong to you, Lord God Almighty, and so your words filled my heart with joy and happi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did not spend my time with other people, laughing and having a good time. In obedience to your orders I stayed by myself and was filled with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om for the People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o I keep on suffering? Why are my wounds incurable? Why won't they heal? Do you intend to disappoint me like a stream that goes dry in the summ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is the Lord replied, “If you return, I will take you back, and you will be my servant again. If instead of talking nonsense you proclaim a worthwhile message, you will be my prophet again. The people will come back to you, and you will not need to go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make you like a solid bronze wall as far as they are concerned. They will fight against you, but they will not defeat you. I will be with you to protect you and keep you sa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rescue you from the power of wicked and violent people.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e, “Even if Moses and Samuel were standing here pleading with me, I would not show these people any mercy. Make them go away; make them get out of my s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ask you where they should go, tell them that I have said:Some are doomed to die by disease—that's where they will go!Others are doomed to die in war—that's where they will go!Some are doomed to die of starvation—that's where they will go!Others are doomed to be taken away as prisoners—that's where they will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have decided that four terrible things will happen to them: they will be killed in war; their bodies will be dragged off by dogs; birds will eat them, and wild animals will devour what is left o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make all the people of the world horrified at them because of what Hezekiah's son Manasseh did in Jerusalem when he was king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ys,“Who will pity you, people of Jerusalem,and who will grieve over you?Who will stop long enoughto ask how you a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people have rejected me;you have turned your backs on me.So I reached out and crushed youbecause I was tired of controlling my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every town in the landI threw you to the wind like straw.I destroyed you, my people,I killed your childrenbecause you did not stop your evil way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2026-07-05T12:44:09Z</dcterms:created>
  <dcterms:modified xsi:type="dcterms:W3CDTF">2026-07-05T12:44:09Z</dcterms:modified>
  <dc:title>Bible.com.au: Jeremiah 15:1-21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