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919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are Israel's only hope;you are the one who saves us from disaster.Why are you like a stranger in our land,like a traveler who stays for only one n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are you like someone taken by surprise,like a soldier powerless to help?Surely, Lord, you are with us!We are your people;do not abandon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ys about these people, “They love to run away from me, and they will not control themselves. So I am not pleased with them. I will remember the wrongs they have done and punish them because of their s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me, “Do not ask me to help thes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if they fast, I will not listen to their cry for help; and even if they offer me burnt offerings and grain offerings, I will not be pleased with them. Instead, I will kill them in war and by starvation and disea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said, “Sovereign Lord, you know that the prophets are telling the people that there will be no war or starvation, because you have promised, they say, that there will be only peace in our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Lord replied, “The prophets are telling lies in my name; I did not send them, nor did I give them any orders or speak one word to them. The visions they talk about have not come from me; their predictions are worthless things that they have imagi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the Lord, tell you what I am going to do to those prophets whom I did not send but who speak in my name and say war and starvation will not strike this land—I will kill them in war and by starv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to whom they have said these things will be killed in the same way. Their bodies will be thrown out into the streets of Jerusalem, and there will be no one to bury them. This will happen to all of them—including their wives, their sons, and their daughters. I will make them pay for their wicke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commanded me to tell the people about my sorrow and to say:“May my eyes flow with tears day and night,may I never stop weeping,for my people are deeply woundedand are badly hu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rrible Drou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I go out in the fields,I see the bodies of men killed in war;when I go into the towns,I see people starving to death.Prophets and priests carry on their work,but they don't know what they are doing.”The People Plead with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rd, have you completely rejected Judah?Do you hate the people of Zion?Why have you hurt us so badlythat we cannot be healed?We looked for peace, but nothing good happened;we hoped for healing, but terror came inst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have sinned against you, Lord;we confess our own sinsand the sins of our ancesto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member your promises and do not despise us;do not bring disgrace on Jerusalem,the place of your glorious throne.Do not break the covenant you made with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ne of the idols of the nations can send rain;the sky by itself cannot make showers fall.We have put our hope in you, O Lord our God,because you are the one who does these thin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e concerning the drou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dah is in mourning;its cities are dying,its people lie on the ground in sorrow,and Jerusalem cries out for hel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rich people send their servants for water;they go to the cisterns,but find no water;they come back with their jars empty.Discouraged and confused,they hide their fa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there is no rainand the ground is dried up,the farmers are sick at heart;they hide their fa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field the mother deerabandons her newborn fawnbecause there is no gra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ild donkeys stand on the hilltopsand pant for breath like jackals;their eyesight fails thembecause they have no f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people cry out to me,‘Even though our sins accuse us,help us, Lord, as you have promised.We have turned away from you many times;we have sinned against you.]]></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2026-06-06T19:54:35Z</dcterms:created>
  <dcterms:modified xsi:type="dcterms:W3CDTF">2026-06-06T19:54:35Z</dcterms:modified>
  <dc:title>Bible.com.au: Jeremiah 14:1-22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