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317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3: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Lord spoke to me again. He sai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is is how I will destroy the pride of Judah and the great pride of Jerusal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se evil people have refused to obey me. They have been as stubborn and wicked as ever, and have worshiped and served other gods. So then, they will become like these shorts that are no longer any go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ust as shorts fit tightly around the waist, so I intended all the people of Israel and Judah to hold tightly to me. I did this so that they would be my people and would bring praise and honor to my name; but they would not obey me.”The Wine J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 God said to me, “Jeremiah, tell the people of Israel that every wine jar should be filled with wine. They will answer that they know every wine jar should be filled with win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ell them that I, the Lord, am going to fill the people in this land with wine until they are drunk: the kings, who are David's descendants, the priests, the prophets, and all the people of Jerusal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I will smash them like jars against one another, old and young alike. No pity, compassion, or mercy will stop me from killing them.”Jeremiah Warns against Prid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eople of Israel, the Lord has spoken!Be humble and listen to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onor the Lord, your God,before he brings darkness,and you stumble on the mountains;before he turns into deep darknessthe light you hoped fo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you will not listen,I will cry in secret because of your pride;I will cry bitterly, and my tears will flowbecause the Lord's people have been taken away as captiv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inen Shor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ord said to me, “Tell the king and his mother to come down from their thrones, because their beautiful crowns have fallen from their head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towns of southern Judah are under siege; no one can get through to them. All the people of Judah have been taken away into exi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erusalem, look! Your enemies are coming down from the north! Where are the people entrusted to your care, your people you were so proud of?]]></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at will you say when people you thought were your friends conquer you and rule over you? You will be in pain like a woman giving bir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f you ask why all this has happened to you—why your clothes have been torn off and you have been raped—it is because your sin is so terribl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Can people change the color of their skin, or a leopard remove its spots? If they could, then you that do nothing but evil could learn to do what is righ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Lord will scatter you like straw that is blown away by the desert win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has said that this will be your fate. This is what he has decided to do with you, because you have forgotten him and have trusted in false god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Lord himself will strip off your clothes and expose you to sha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 has seen you do the things he hates. He has seen you go after pagan gods on the hills and in the fields, like a man lusting after his neighbor's wife or like a stallion after a mare. People of Jerusalem, you are doomed! When will you ever be pu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told me to go and buy myself some linen shorts and to put them on; but he told me not to put them in wat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I bought them and put them 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 Lord spoke to me again and sai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o to the Euphrates River and hide the shorts in a hole in the rock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I went and hid them near the Euphrat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me time later the Lord told me to go back to the Euphrates and get the shor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I went back, and when I found the place where I had hidden them, I saw that they were ruined and were no longer any good.]]></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2026-06-15T09:23:50Z</dcterms:created>
  <dcterms:modified xsi:type="dcterms:W3CDTF">2026-06-15T09:23:50Z</dcterms:modified>
  <dc:title>Bible.com.au: Jeremiah 13:1-27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