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did not listen or obey. Instead, everyone continued to be as stubborn and evil as ever. I had commanded them to keep the covenant, but they refused. So I brought on them all the punishments described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me, “The people of Judah and of Jerusalem are plotting against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ave gone back to the sins of their ancestors, who refused to do what I said; they have worshiped other gods. Both Israel and Judah have broken the covenant that I made with thei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now I, the Lord, warn them that I am going to bring destruction on them, and they will not escape. And when they cry out to me for help, I will not listen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people of Judah and of Jerusalem will go to the gods to whom they offer sacrifices and will cry out to them for help. But those gods will not be able to save them when this destruction com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of Judah have as many gods as they have cities, and the inhabitants of Jerusalem have set up as many altars for sacrifices to that disgusting god Baal as there are streets in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remiah, don't pray to me or plead with me on behalf of these people. When they are in trouble and call to me for help, I will not listen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ys, “The people I love are doing evil things. What right do they have to be in my Temple? Do they think they can prevent disaster by making promises and by offering animal sacrifices? Will they then rejo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once called them a leafy olive tree, full of beautiful fruit; but now, with a roar like thunder I will set its leaves on fire and break its branc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the Lord Almighty, planted Israel and Judah; but now I threaten them with disaster. They have brought this on themselves because they have done wrong; they have made me angry by offering sacrifices to Baal.”A Plot against Jeremiah's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nd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nformed me of the plots that my enemies were making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as like a trusting lamb taken out to be killed, and I did not know that it was against me that they were planning evil things. They were saying, “Let's chop down the tree while it is still healthy; let's kill him so that no one will remember him any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prayed, “Almighty Lord, you are a just judge; you test people's thoughts and feelings. I have placed my cause in your hands; so let me watch you take revenge on thes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of Anathoth wanted me killed, and they told me that they would kill me if I kept on proclaiming the Lord's mess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Lord Almighty said, “I will punish them! Their young men will be killed in war; their children will die of starv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set a time for bringing disaster on the people of Anathoth, and when that time comes, none of them will surv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sten to the terms of the covenant. Tell the people of Judah and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 the Lord God of Israel, have placed a curse on everyone who does not obey the terms of this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the covenant I made with their ancestors when I brought them out of Egypt, the land that was like a blazing furnace to them. I told them to obey me and to do everything that I had commanded. I told them that if they obeyed, they would be my people and I would be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ould keep the promise I made to their ancestors that I would give them the rich and fertile land which they now have.”I said, “Yes,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aid to me, “Go to the cities of Judah and to the streets of Jerusalem. Proclaim my message there and tell the people to listen to the terms of the covenant and to obey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I brought their ancestors out of Egypt, I solemnly warned them to obey me, and I have kept on warning the people until this day.]]></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2026-05-20T06:46:57Z</dcterms:created>
  <dcterms:modified xsi:type="dcterms:W3CDTF">2026-05-20T06:46:57Z</dcterms:modified>
  <dc:title>Bible.com.au: Jeremiah 11:1-23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