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0: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them are stupid and foolish.What can they learn from wooden id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idols are covered with silver from Spainand with gold from Uphaz,all the work of artists;they are dressed in violet and purple clothwoven by skilled weav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Lord, are the true God,you are the living Godand the eternal king.When you are angry, the world trembles;the nations cannot endure your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people must tell them that the gods who did not make the earth and the sky will be destroyed. They will no longer exist anywhere on earth.)A Hymn of Praise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made the earth by his power;by his wisdom he created the worldand stretched out the heave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his command the waters above the sky roar;he brings clouds from the ends of the earth.He makes lightning flash in the rainand sends the wind from his storero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sight of this, people feel stupid and senseless;those who make idols are disillusioned,because the gods they make are false and lifel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re worthless and should be despised;they will be destroyed when the Lord comes to deal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God of Jacob is not like them;he is the one who made everything,and he has chosen Israel to be his very own people.The Lord Almighty is his name.The Coming Exi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ople of Jerusalem, you are under siege! Gather up your belong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dolatry and True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going to throw you out of this land; he is going to crush you until not one of you is left. The Lord has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of Jerusalem cried out,“How badly we are hurt!Our wounds will not heal.And we thought this was something we could end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tents are ruined;the ropes that held them have broken.Our children have all gone away;there is no one left to put up our tents again;there is no one to hang their curta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nswered, “Our leaders are stupid;they do not ask the Lord for guidance.This is why they have failed,and our people have been scatt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sten! News has come!There is a great commotion in a nation to the north;its army will turn the cities of Judah into a desert,a place where jackals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ord, I know that none of us are in charge of our own destiny;none of us have control over our own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rrect your people, Lord,but do not be too hard on usor punish us when you are angry;that would be the end of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urn your anger on the nations that do not worship youand on the people who reject you.They have killed your people;they have destroyed us completelyand left our country in ru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Israel, listen to the message that the Lord has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ys,“Do not follow the ways of other nations;do not be disturbed by unusual sights in the sky,even though other nations are terr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eligion of these people is worthless.A tree is cut down in the forest;it is carved by the tools of the woodwork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ecorated with silver and gold.It is fastened down with nailsto keep it from falling 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ch idols are like scarecrows in a field of melons;they cannot speak;they have to be carriedbecause they cannot walk.Do not be afraid of them:they can cause you no harm,and they can do you no g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rd, there is no one like you;you are mighty,and your name is great and power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would not honor you, the king of all nations?You deserve to be honored.There is no one like youamong all the wise men of the nationsor among any of their king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2026-08-03T11:20:02Z</dcterms:created>
  <dcterms:modified xsi:type="dcterms:W3CDTF">2026-08-03T11:20:02Z</dcterms:modified>
  <dc:title>Bible.com.au: Jeremiah 10:1-25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