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0: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of them are stupid and foolish.What can they learn from wooden idol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ir idols are covered with silver from Spainand with gold from Uphaz,all the work of artists;they are dressed in violet and purple clothwoven by skilled weav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you, Lord, are the true God,you are the living Godand the eternal king.When you are angry, the world trembles;the nations cannot endure your ang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people must tell them that the gods who did not make the earth and the sky will be destroyed. They will no longer exist anywhere on earth.)A Hymn of Praise to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made the earth by his power;by his wisdom he created the worldand stretched out the heave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t his command the waters above the sky roar;he brings clouds from the ends of the earth.He makes lightning flash in the rainand sends the wind from his storero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t the sight of this, people feel stupid and senseless;those who make idols are disillusioned,because the gods they make are false and lifel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are worthless and should be despised;they will be destroyed when the Lord comes to deal with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God of Jacob is not like them;he is the one who made everything,and he has chosen Israel to be his very own people.The Lord Almighty is his name.The Coming Exi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eople of Jerusalem, you are under siege! Gather up your belonging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dolatry and True Worshi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is going to throw you out of this land; he is going to crush you until not one of you is left. The Lord has spok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people of Jerusalem cried out,“How badly we are hurt!Our wounds will not heal.And we thought this was something we could endu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ur tents are ruined;the ropes that held them have broken.Our children have all gone away;there is no one left to put up our tents again;there is no one to hang their curtai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answered, “Our leaders are stupid;they do not ask the Lord for guidance.This is why they have failed,and our people have been scatter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isten! News has come!There is a great commotion in a nation to the north;its army will turn the cities of Judah into a desert,a place where jackals li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ord, I know that none of us are in charge of our own destiny;none of us have control over our own lif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Correct your people, Lord,but do not be too hard on usor punish us when you are angry;that would be the end of 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urn your anger on the nations that do not worship youand on the people who reject you.They have killed your people;they have destroyed us completelyand left our country in rui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eople of Israel, listen to the message that the Lord has for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ays,“Do not follow the ways of other nations;do not be disturbed by unusual sights in the sky,even though other nations are terrifi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religion of these people is worthless.A tree is cut down in the forest;it is carved by the tools of the woodwork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decorated with silver and gold.It is fastened down with nailsto keep it from falling o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uch idols are like scarecrows in a field of melons;they cannot speak;they have to be carriedbecause they cannot walk.Do not be afraid of them:they can cause you no harm,and they can do you no go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ord, there is no one like you;you are mighty,and your name is great and powerfu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 would not honor you, the king of all nations?You deserve to be honored.There is no one like youamong all the wise men of the nationsor among any of their kings.]]></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2026-06-02T19:55:36Z</dcterms:created>
  <dcterms:modified xsi:type="dcterms:W3CDTF">2026-06-02T19:55:36Z</dcterms:modified>
  <dc:title>Bible.com.au: Jeremiah 10:1-25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