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9: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ce upon a time the trees went out to choose a king for themselves. They said to the olive tree, ‘Be our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live tree answered, ‘In order to govern you, I would have to stop producing my oil, which is used to honor gods and human be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trees said to the fig tree, ‘You come and be our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fig tree answered, ‘In order to govern you, I would have to stop producing my good sweet fru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trees then said to the grapevine, ‘You come and be our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vine answered, ‘In order to govern you, I would have to stop producing my wine, that makes gods and human beings happ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n all the trees said to the thorn bush, ‘You come and be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horn bush answered, ‘If you really want to make me your king, then come and take shelter in my shade. If you don't, fire will blaze out of my thorny branches and burn up the cedars of Leban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n,” Jotham continued, “were you really honest and sincere when you made Abimelech king? Did you respect Gideon's memory and treat his family properly, as his actions deser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that my father fought for you. He risked his life to save you from the Midian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imele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oday you turned against my father's family. You killed his sons—seventy men on a single stone—and just because Abimelech, his son by his servant woman, is your relative, you have made him king of Shec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n, if what you did today to Gideon and his family was sincere and honest, then be happy with Abimelech and let him be happy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not, may fire blaze out from Abimelech and burn up the men of Shechem and Bethmillo. May fire blaze out from the men of Shechem and Bethmillo and burn Abimelech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because he was afraid of his brother Abimelech, Jotham ran away and went to live at Be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imelech ruled Israel for three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God made Abimelech and the men of Shechem hostile to each other, and they rebelled against Abimele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happened so that Abimelech and the men of Shechem, who encouraged him to murder Gideon's seventy sons, would pay for their cr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en of Shechem put men in ambush against Abimelech on the mountaintops, and they robbed everyone who passed their way. Abimelech was told about thi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Gaal son of Ebed came to Shechem with his brothers, and the men of Shechem put their confidence in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ll went out into their vineyards and picked the grapes, made wine from them, and held a festival. They went into the temple of their god, where they ate and drank and made fun of Abimele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ideon's son Abimelech went to the town of Shechem, where all his mother's relatives lived, and told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al said, “What kind of men are we in Shechem? Why are we serving Abimelech? Who is he, anyway? The son of Gideon! And Zebul takes orders from him, but why should we serve him? Be loyal to your ancestor Hamor, who founded your cl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sh I were leading this people! I would get rid of Abimelech! I would tell him, ‘Reinforce your army, come on out and f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Zebul, the ruler of the city, became angry when he heard what Gaal had s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ent messengers to Abimelech at Arumah to say, “Gaal son of Ebed and his brothers have come to Shechem, and they are not going to let you into the ci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n, you and your men should move by night and hide in the fiel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et up tomorrow morning at sunrise and make a sudden attack on the city. Then when Gaal and his men come out against you, hit them with all you've g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Abimelech and all his men made their move at night and hid outside Shechem in four group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Abimelech and his men saw Gaal come out and stand at the city gate, they got up from their hiding plac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al saw them and said to Zebul, “Look! There are men coming down from the mountaintops!”“Those are not men,” Zebul answered. “They are just shadows on the mountai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al said again, “Look! There are men coming down the crest of the mountain and one group is coming along the road from the oak tree of the fortunetell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ask the men of Shechem, “Which would you prefer? To have all seventy of Gideon's sons govern you or to have just one man? Remember that Abimelech is your own flesh and blo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Zebul said to him, “Where is all your big talk now? You were the one who asked why we should serve this man Abimelech. These are the men you were making fun of. Go on out now and fight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al led the men of Shechem out and fought Abimelec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bimelech started after Gaal, and Gaal ran. Many were wounded, even at the city gat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bimelech lived in Arumah, and Zebul drove Gaal and his brothers out of Shechem, so that they could no longer live t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next day Abimelech found out that the people of Shechem were planning to go out into the fiel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he took his men, divided them into three groups, and hid in the fields, waiting. When he saw the people coming out of the city, he came out of hiding to kill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ile Abimelech and his group hurried forward to guard the city gate, the other two companies attacked the people in the fields and killed them a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fighting continued all day long. Abimelech captured the city, killed its people, tore it down, and covered the ground with sal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all the leading men in the fort at Shechem heard about this, they sought safety in the stronghold of the temple of Baal-of-the-Covenan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bimelech was told that they had gathere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mother's relatives talked to the men of Shechem about this for him, and the men of Shechem decided to follow Abimelech because he was their relativ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he went up to Mount Zalmon with his men. There he took an ax, cut a limb off a tree, and put it on his shoulder. He told his men to hurry and do the same th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everyone cut off a tree limb; then they followed Abimelech and piled the wood up against the stronghold. They set it on fire, with the people inside, and all the people of the fort died—about a thousand men and wome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Abimelech went to Thebez, surrounded that city, and captured i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re was a strong tower there, and every man and woman in the city, including the leaders, ran to it. They locked themselves in and went up to the roof.]]></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n Abimelech came to attack the tower, he went up to the door to set the tower on fi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a woman threw a millstone down on his head and fractured his skull.]]></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he quickly called the young man who was carrying his weapons and told him, “Draw your sword and kill me. I don't want it said that a woman killed me.” So the young man ran him through, and he di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e Israelites saw that Abimelech was dead, they all went ho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so it was that God paid Abimelech back for the crime that he committed against his father in killing his seventy brother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od also made the men of Shechem suffer for their wickedness, just as Jotham, Gideon's son, said they would when he curs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gave him seventy pieces of silver from the temple of Baal-of-the-Covenant, and with this money he hired a bunch of worthless scoundrels to join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ent to his father's house at Ophrah, and there on top of a single stone he killed his seventy brothers, Gideon's sons. But Jotham, Gideon's youngest son, hid and was not k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the men of Shechem and Bethmillo got together and went to the sacred oak tree at Shechem, where they made Abimelech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Jotham heard about this, he went and stood on top of Mount Gerizim and shouted out to them, “Listen to me, you men of Shechem, and God may listen to you!]]></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2026-06-06T01:48:52Z</dcterms:created>
  <dcterms:modified xsi:type="dcterms:W3CDTF">2026-06-06T01:48:52Z</dcterms:modified>
  <dc:title>Bible.com.au: Judges 9:1-57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