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Gideon sent all the Israelites home, except the three hundred, who kept all the supplies and trumpets. The Midianite camp was below them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night the Lord commanded Gideon, “Get up and attack the camp; I am giving you victory over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you are afraid to attack, go down to the camp with your servant Pu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hear what they are saying, and then you will have the courage to attack.” So Gideon and his servant Purah went down to the edge of the enemy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idianites, the Amalekites, and the desert tribesmen were spread out in the valley like a swarm of locusts, and they had as many camels as there are grains of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ideon arrived, he heard a man telling a friend about a dream. He was saying, “I dreamed that a loaf of barley bread rolled into our camp and hit a tent. The tent collapsed and lay flat on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friend replied, “It's the sword of the Israelite, Gideon son of Joash! It can't mean anything else! God has given him victory over Midian and our whole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Gideon heard about the man's dream and what it meant, he fell to his knees and worshiped the Lord. Then he went back to the Israelite camp and said, “Get up! The Lord is giving you victory over the Midianite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ivided his three hundred men into three groups and gave each man a trumpet and a jar with a torch insid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ld them, “When I get to the edge of the camp, watch me, and do what I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 Defeats the Midi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my group and I blow our trumpets, then you blow yours all around the camp and shout, ‘For the Lord and for Gide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and his one hundred men came to the edge of the camp a while before midnight, just after the guard had been changed. Then they blew the trumpets and broke the jars they were hold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ther two groups did the same. They all held the torches in their left hands, the trumpets in their right, and shouted, “A sword for the Lord and for Gide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man stood in his place around the camp, and the whole enemy army ran away yell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Gideon's men were blowing their trumpets, the Lord made the enemy troops attack each other with their swords. They ran toward Zarethan as far as Beth Shittah, as far as the town of Abel Meholah near T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men from the tribes of Naphtali, Asher, and both parts of Manasseh were called out, and they pursued the Midia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ideon sent messengers through all the hill country of Ephraim to say, “Come down and fight the Midianites. Hold the Jordan River and the streams as far as Bethbarah, to keep the Midianites from crossing them.” The men of Ephraim were called together, and they held the Jordan River and the streams as far as Bethba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captured the two Midianite chiefs, Oreb and Zeeb; they killed Oreb at Oreb Rock, and Zeeb at the Winepress of Zeeb. They continued to pursue the Midianites and brought the heads of Oreb and Zeeb to Gideon, who was now east of the Jord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Gideon and all his men got up early and camped beside Harod Spring. The Midianite camp was in the valley to the north of them by Moreh Hi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Gideon, “The men you have are too many for me to give them victory over the Midianites. They might think that they had won by themselves, and so give me no cred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nounce to the people, ‘Anyone who is afraid should go back home, and we will stay here at Mount Gilead.’” So twenty-two thousand went back, but ten thousand sta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Gideon, “You still have too many men. Take them down to the water, and I will separate them for you there. If I tell you a man should go with you, he will go. If I tell you a man should not go with you, he will not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ideon took the men down to the water, and the Lord told him, “Separate everyone who laps up the water with his tongue like a dog, from everyone who gets down on his knees to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ere three hundred men who scooped up water in their hands and lapped it; all the others got down on their knees to dr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Gideon, “I will rescue you and give you victory over the Midianites with the three hundred men who lapped the water. Tell everyone else to go hom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2026-05-27T11:43:28Z</dcterms:created>
  <dcterms:modified xsi:type="dcterms:W3CDTF">2026-05-27T11:43:28Z</dcterms:modified>
  <dc:title>Bible.com.au: Judges 7:1-25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