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ent them a prophet who brought them this message from the Lord, the God of Israel: “I brought you out of slavery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rescued you from the Egyptians and from the people who fought you here in this land. I drove them out as you advanced, and I gave you their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told you that I am the Lord your God and that you should not worship the gods of the Amorites, whose land you are now living in. But you have not listened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ord's angel came to the village of Ophrah and sat under the oak tree that belonged to Joash, a man of the clan of Abiezer. His son Gideon was threshing some wheat secretly in a wine press, so that the Midianites would not see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s angel appeared to him there and said, “The Lord is with you, brave and mighty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deon said to him, “If I may ask, sir, why has all this happened to us if the Lord is with us? What happened to all the wonderful things that our fathers told us the Lord used to do—how he brought them out of Egypt? The Lord has abandoned us and left us to the mercy of the Midian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ordered him, “Go with all your great strength and rescue Israel from the Midianites. I myself am sendi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ideon replied, “But Lord, how can I rescue Israel? My clan is the weakest in the tribe of Manasseh, and I am the least important member of my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answered, “You can do it because I will help you. You will crush the Midianites as easily as if they were only one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ideon replied, “If you are pleased with me, give me some proof that you are really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de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lease do not leave until I bring you an offering of food.”He said, “I will stay until you come ba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Gideon went into his house and cooked a young goat and used a bushel of flour to make bread without any yeast. He put the meat in a basket and the broth in a pot, brought them to the Lord's angel under the oak tree, and gave them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angel told him, “Put the meat and the bread on this rock, and pour the broth over them.” Gideon did 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s angel reached out and touched the meat and the bread with the end of the stick he was holding. Fire came out of the rock and burned up the meat and the bread. Then the angel disappea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ideon then realized that it was the Lord's angel he had seen, and he said in terror, “Sovereign Lord! I have seen your angel face-to-f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told him, “Peace. Don't be afraid. You will not d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ideon built an altar to the Lord there and named it “The Lord is Peace.” (It is still standing at Ophrah, which belongs to the clan of Abiez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night the Lord told Gideon, “Take your father's bull and another bull seven years old, tear down your father's altar to Baal, and cut down the symbol of the goddess Asherah, which is besid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ild a well-constructed altar to the Lord your God on top of this mound. Then take the second bull and burn it whole as an offering, using for firewood the symbol of Asherah you have cut dow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ideon took ten of his servants and did what the Lord had told him. He was too afraid of his family and the people in town to do it by day, so he did it at n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again the people of Israel sinned against the Lord, so he let the people of Midian rule them for seven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people in town got up early the next morning, they found that the altar to Baal and the symbol of Asherah had been cut down, and that the second bull had been burned on the altar that had been built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sked each other, “Who did this?” They investigated and found out that Gideon son of Joash had done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said to Joash, “Bring your son out here, so that we can kill him! He tore down the altar to Baal and cut down the symbol of Asherah beside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Joash said to all those who confronted him, “Are you arguing for Baal? Are you defending him? Anyone who argues for him will be killed before morning. If Baal is a god, let him defend himself. It is his altar that was torn 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n on Gideon was known as Jerubbaal, because Joash said, “Let Baal defend himself; it is his altar that was torn do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all the Midianites, the Amalekites, and the desert tribes assembled, crossed the Jordan River, and camped in Jezreel Vall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pirit of the Lord took control of Gideon, and he blew a trumpet to call the men of the clan of Abiezer to follow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ent messengers throughout the territory of both parts of Manasseh to call them to follow him. He sent messengers to the tribes of Asher, Zebulun, and Naphtali, and they also came to join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Gideon said to God, “You say that you have decided to use me to rescue Israe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ell, I am putting some wool on the ground where we thresh the wheat. If in the morning there is dew only on the wool but not on the ground, then I will know that you are going to use me to rescue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idianites were stronger than Israel, and the people of Israel hid from them in caves and other safe places in the hill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at is exactly what happened. When Gideon got up early the next morning, he squeezed the wool and wrung enough dew out of it to fill a bowl with wat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Gideon said to God, “Don't be angry with me; let me speak just once more. Please let me make one more test with the wool. This time let the wool be dry, and the ground be we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night God did that very thing. The next morning the wool was dry, but the ground was wet with de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ever the Israelites would plant their crops, the Midianites would come with the Amalekites and the desert tribes and attack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ould camp on the land and destroy the crops as far south as the area around Gaza. They would take all the sheep, cattle, and donkeys, and leave nothing for the Israelites to live 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ould come with their livestock and tents, as thick as locusts. They and their camels were too many to count. They came and devastated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rael was helpless agains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people of Israel cried out to the Lord for help against the Midianite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2026-06-02T19:53:27Z</dcterms:created>
  <dcterms:modified xsi:type="dcterms:W3CDTF">2026-06-02T19:53:27Z</dcterms:modified>
  <dc:title>Bible.com.au: Judges 6:1-40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