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5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s 5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re was war in the landwhen the Israelites chose new gods.Of the forty thousand men in Israel,did anyone carry shield or spear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with the commanders of Israel,with the people who gladly volunteered.Praise the Lord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of it, you that ride on white donkeys,sitting on saddles,and you that must walk wherever you go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The noisy crowds around the wellsare telling of the Lord's victories,the victories of Israel's people!Then the Lord's people marched down from their cit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on, Deborah, lead on!Lead on! Sing a song! Lead on!Forward, Barak son of Abinoam,lead your captives away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faithful ones came down to their leaders;the Lord's people came to him ready to f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me from Ephraim into the valley,behind the tribe of Benjamin and its people.The commanders came down from Machir,the officers down from Zebulu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aders of Issachar came with Deborah;yes, Issachar came and Barak too,and they followed him into the valley.But the tribe of Reuben was divided;they could not decide to co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they stay behind with the sheep?To listen to shepherds calling the flocks?Yes, the tribe of Reuben was divided;they could not decide to co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ibe of Gad stayed east of the Jordan,and the tribe of Dan remained by the ships.The tribe of Asher stayed by the seacoast;they remained along the sho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g of Deborah and Bar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eople of Zebulun and Naphtalirisked their lives on the battlefie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aanach, by the stream of Megiddo,the kings came and fought;the kings of Canaan fought,but they took no silver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rs fought from the sky;as they moved across the sky,they fought against Sise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lood in the Kishon swept them away—the onrushing Kishon River.I shall march, march on, with strength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horses came galloping on,stamping the ground with their hoof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ut a curse on Meroz,” says the angel of the Lord,“a curse, a curse on those who live there.They did not come to help the Lord,come as soldiers to fight for him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st fortunate of women is Jael,the wife of Heber the Kenite—the most fortunate of women who live in te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sera asked for water, but she gave him milk;she brought him cream in a beautiful bow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ook a tent peg in one hand,a worker's hammer in the other;she struck Sisera and crushed his skull;she pierced him through the he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nk to his knees,fell down and lay still at her feet.At her feet he sank to his knees and fell;he fell to the ground, d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Deborah and Barak son of Abinoam sang this song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sera's mother looked out of the window;she gazed from behind the lattice.“Why is his chariot so late in coming?” she asked.“Why are his horses so slow to return?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wisest friends answered her,and she told herself over and over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are only finding things to capture and divide,a woman or two for every soldier,rich cloth for Sisera,embroidered pieces for the neck of the queen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y all your enemies die like that, O Lord,but may your friends shine like the rising sun!And there was peace in the land for forty year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The Israelites were determined to fight;the people gladly voluntee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you kings!Pay attention, you rulers!I will sing and play musicto Israel's God,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n you left the mountains of Seir,when you came out of the region of Edom,the earth shook, and rain fell from the sky.Yes, water poured down from the clou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quaked before the Lord of Sinai,before the Lord, the God of Isra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s of Shamgar son of Anath,in the days of Jael,caravans no longer went through the land,and travelers used the back roa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wns of Israel stood abandoned, Deborah;they stood empty until you came,came like a mother for Israe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2026-06-23T02:22:04Z</dcterms:created>
  <dcterms:modified xsi:type="dcterms:W3CDTF">2026-06-23T02:22:04Z</dcterms:modified>
  <dc:title>Bible.com.au: Judges 5:1-31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