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3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asked if there was some group out of the tribes of Israel that had not gone to the gathering at Mizpah, they found out that no one from Jabesh in Gilead had been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t the roll call of the army no one from Jabesh had respon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assembly sent twelve thousand of their bravest men with the orders, “Go and kill everyone in Jabesh, including women and child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ll all the males, and also every woman who is not a virg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found four hundred young virgins among the people in Jabesh, so they brought them to the camp at Shiloh, which is in the land of Cana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whole assembly sent word to the Benjaminites who were at Rimmon Rock and offered to end the w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Benjaminites came back, and the other Israelites gave them the young women from Jabesh whom they had not killed. But there were not enough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eople felt sorry for the Benjaminites because the Lord had broken the unity of the tribes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leaders of the gathering said, “There are no more women in the tribe of Benjamin. What shall we do to provide wives for the men who are lef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rael must not lose one of its twelve tribes. We must find a way for the tribe of Benjamin to surv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ives for the Tribe of Benja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e cannot allow them to marry our daughters, because we have put a curse on anyone who allows a Benjaminite to marry one of our daught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y thought, “The yearly festival of the Lord at Shiloh is coming soon.” (Shiloh is north of Bethel, south of Lebonah, and east of the road between Bethel and Shec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told the Benjaminites, “Go and hide in the vineya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atch. When the young women of Shiloh come out to dance during the festival, you come out of the vineyards. Each of you take a wife by force from among them and take her back to the territory of Benjamin with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their fathers or brothers come to you and protest, you can tell them, ‘Please let us keep them, because we did not take them from you in battle to be our wives. And since you did not give them to us, you are not guilty of breaking your prom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Benjaminites did this; each of them chose a wife from the young women who were dancing at Shiloh and carried her away. Then they went back to their own territory, rebuilt their towns, and lived t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the same time the rest of the Israelites left, and every man went back to his own tribe and family and to his own proper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as no king in Israel at that time. Everyone did whatever they plea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Israelites had gathered at Mizpah, they had made a solemn promise to the Lord: “None of us will allow a Benjaminite to marry a daughter of ou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now the people of Israel went to Bethel and sat there in the presence of God until evening. Loudly and bitterly they mour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rd God of Israel, why has this happened? Why is the tribe of Benjamin about to disappear from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arly the next morning the people got up and built an altar there. They offered fellowship sacrifices and burned some sacrifices who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sked, “Is there any group out of all the tribes of Israel that did not go to the gathering in the Lord's presence at Mizpah?” (They had taken a solemn oath that anyone who had not gone to Mizpah would be put to de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eople of Israel felt sorry for their brothers the Benjaminites and said, “Today Israel has lost one of its trib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at shall we do to provide wives for the men of Benjamin who are left? We have made a solemn promise to the Lord that we will not give them any of our daughters.”]]></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2026-07-22T22:07:40Z</dcterms:created>
  <dcterms:modified xsi:type="dcterms:W3CDTF">2026-07-22T22:07:40Z</dcterms:modified>
  <dc:title>Bible.com.au: Judges 21:1-25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