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49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people stood up together and said, “None of us, whether he lives in a tent or in a house, will go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we will do: we will draw lots and choose some men to attack Gibe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tenth of the men in Israel will provide food for the army, and the others will go and punish Gibeah for this immoral act that they have committed in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ll the men in Israel assembled with one purpose—to attack the t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sraelite tribes sent messengers all through the territory of the tribe of Benjamin to say, “What is this crime that you have commit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hand over those perverts in Gibeah, so that we can kill them and remove this evil from Israel.” But the people of Benjamin paid no attention to the other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all the cities of Benjamin they came to Gibeah to fight the other peopl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ey called out twenty-six thousand soldiers from their cities that day. Besides these, the citizens of Gibeah gathered seven hundred specially chosen men who were left-handed. Every one of them could sling a stone at a strand of hair and never mi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counting the tribe of Benjamin, the Israelites gathered 400,000 trained soldiers.The War against the Benjamin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sraelites went to the place of worship at Bethel, and there they asked God, “Which tribe should attack the Benjaminites first?”The Lord answered, “The tribe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Prepares for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Israelites started out the next morning and camped near the city of Gibe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ent to attack the army of Benjamin, and placed the soldiers in position facing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rmy of Benjamin came out of the city, and before the day was over they had killed twenty-two thousand Israelite soldi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n the Israelites went to the place of worship and mourned in the presence of the Lord until evening. They asked him, “Should we go again into battle against our brothers the Benjaminites?”The Lord answered, “Yes.”So the Israelite army was encouraged, and they placed their soldiers in position again, where they had been the day befo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marched against the army of Benjamin a second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second time the Benjaminites came out of Gibeah, and this time they killed eighteen thousand trained Israelite soldi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people of Israel went up to Bethel and mourned. They sat there in the Lord's presence and did not eat until evening. They offered fellowship sacrifices and burned some sacrifices whole—all in the presenc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God's Covenant Box was there at Bethel in those days, and Phinehas, the son of Eleazar and grandson of Aaron, was in charge of it. The people asked the Lord, “Should we go out to fight our brothers the Benjaminites again, or should we give up?”The Lord answered, “Fight. Tomorrow I will give you victory ov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Israelites put some soldiers in hiding around Gibe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for the third straight day they marched against the army of Benjamin and placed their soldiers in battle position facing Gibeah, as they had done bef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people of Israel from Dan in the north to Beersheba in the south, as well as from the land of Gilead in the east, answered the call. They gathered in one body in the Lord's presence at Mizp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Benjaminites came out to fight and were led away from the city. As they had before, they began killing some Israelites in the open country, on the road to Bethel and on the road to Gibeah. They killed about thirty Israel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Benjaminites said, “We've beaten them just as before.”But the Israelites had planned to retreat and lead them away from the city onto the roa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when the main army of the Israelites pulled back and regrouped at Baaltamar, the men surrounding Gibeah suddenly rushed out of their hiding places in the rocky country around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en thousand men, specially chosen out of all Israel, attacked Gibeah, and the fighting was hard. The Benjaminites had not realized that they were about to be destroy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gave Israel victory over the army of Benjamin. The Israelites killed 25,100 of the enemy that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Benjaminites realized they were defeated.How the Israelites WonThe main body of the Israelite army had retreated from the Benjaminites because they were relying on the men that they had put in hiding around Gibe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men ran quickly toward Gibeah; they spread out in the city and killed everyone t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ain Israelite army and the men in hiding had arranged a signal. When they saw a big cloud of smoke going up from the t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Israelites out on the battlefield were to turn around. By this time the Benjaminites had already killed the thirty Israelites. They told themselves, “Yes, we've beaten them just as befo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 signal appeared; a cloud of smoke began to go up from the town. The Benjaminites looked behind them and were amazed to see the whole city going up in flam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aders of all the tribes of Israel were present at this gathering of God's people, and there were 400,000 foot soldi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Israelites turned around, and the Benjaminites were thrown into panic because they realized that they were about to be destroy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retreated from the Israelites and ran toward the open country, but they could not escape. They were caught between the main army and the men who were now coming out of the city, and they were destroy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Israelites had the enemy trapped, and without stopping they pursued them as far as a point east of Gibeah, killing them as they wen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ighteen thousand of the best Benjaminite soldiers were kill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others turned and ran toward the open country to Rimmon Rock. Five thousand of them were killed on the roads. The Israelites continued to pursue the rest to Gidom, killing two thous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n all, twenty-five thousand Benjaminites were killed that day—all of them brave soldi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x hundred men were able to escape to the open country to Rimmon Rock, and they stayed there four month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Israelites turned back against the rest of the Benjaminites and killed them all—men, women, and children, and animals as well. They burned every town in the are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eanwhile the people of Benjamin heard that all the other Israelites had gathered at Mizpah.The Israelites asked, “Tell us, how was this crime commit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evite whose concubine had been murdered answered, “My concubine and I went to Gibeah in the territory of Benjamin to spend the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n of Gibeah came to get me and surrounded the house at night. They intended to kill me; instead they raped my concubine, and she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ook her body, cut it in pieces, and sent one piece to each of the twelve tribes of Israel. These people have committed an evil and immoral act among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of you here are Israelites. What are we going to do about thi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2026-06-24T20:26:53Z</dcterms:created>
  <dcterms:modified xsi:type="dcterms:W3CDTF">2026-06-24T20:26:53Z</dcterms:modified>
  <dc:title>Bible.com.au: Judges 20:1-48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