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s servant Joshua son of Nun died at the age of a hundred and t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as buried in his own part of the land at Timnath Serah in the hill country of Ephraim north of Mount Gaa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whole generation also died, and the next generation forgot the Lord and what he had done for Israel.Israel Stops Worshiping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people of Israel sinned against the Lord and began to serve the Ba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topped worshiping the Lord, the God of their ancestors, the God who had brought them out of Egypt, and they began to worship other gods, the gods of the peoples around them. They bowed down to them and made the Lord ang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stopped worshiping the Lord and served the Baals and the Astar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o the Lord became furious with Israel and let raiders attack and rob them. He let the enemies all around overpower them, and the Israelites could no longer protect them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 time they would go into battle, the Lord was against them, just as he had said he would be. They were in great distr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Lord gave the Israelites leaders who saved them from the raid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Israelites paid no attention to their leaders. Israel was unfaithful to the Lord and worshiped other gods. Their fathers had obeyed the Lord's commands, but this new generation soon stopped doing s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ngel of the Lord at Boc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ever the Lord gave Israel a leader, the Lord would help that leader and would save the people from their enemies as long as that leader lived. The Lord would have mercy on them because they groaned under their suffering and oppres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the leader died, the people would return to the old ways and behave worse than the previous generation. They would serve and worship other gods, and stubbornly continue their own evil w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Lord would become furious with Israel and say, “This nation has broken the covenant that I commanded their ancestors to keep. Because they have not obeyed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no longer drive out any of the nations that were still in the land when Joshua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use them to find out whether or not these Israelites will follow my ways, as their ancestors d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Lord allowed these nations to remain in the land; he did not give Joshua victory over them, nor did he drive them out soon after Joshua's de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angel of the Lord went from Gilgal to Bochim and said to the Israelites, “I took you out of Egypt and brought you to the land that I promised to your ancestors. I said, ‘I will never break my covenant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must not make any covenant with the people who live in this land. You must tear down their altars.’ But you have not done what I told you. You have done just the opposi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tell you now that I will not drive these people out as you advance. They will be your enemies, and you will be trapped by the worship of their go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angel had said this, all the people of Israel began to c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at is why the place is called Bochim. There they offered sacrifices to the Lord.The Death of Joshu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hua sent the people of Israel on their way, and each man went to take possession of his own share of the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long as Joshua lived, the people of Israel served the Lord, and even after his death they continued to do so as long as the leaders were alive who had seen for themselves all the great things that the Lord had done for Israel.]]></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2026-05-20T07:16:36Z</dcterms:created>
  <dcterms:modified xsi:type="dcterms:W3CDTF">2026-05-20T07:16:36Z</dcterms:modified>
  <dc:title>Bible.com.au: Judges 2:1-23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