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servant Joshua son of Nun died at the age of a hundred and 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buried in his own part of the land at Timnath Serah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ole generation also died, and the next generation forgot the Lord and what he had done for Israel.Israel Stops Worshiping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eople of Israel sinned against the Lord and began to serve the Ba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topped worshiping the Lord, the God of their ancestors, the God who had brought them out of Egypt, and they began to worship other gods, the gods of the peoples around them. They bowed down to them and made the Lord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topped worshiping the Lord and served the Baals and the Astar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the Lord became furious with Israel and let raiders attack and rob them. He let the enemies all around overpower them, and the Israelites could no longer protect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ime they would go into battle, the Lord was against them, just as he had said he would be. They were in great dis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gave the Israelites leaders who saved them from the ra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Israelites paid no attention to their leaders. Israel was unfaithful to the Lord and worshiped other gods. Their fathers had obeyed the Lord's commands, but this new generation soon stopped doing 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of the Lord at Boc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gave Israel a leader, the Lord would help that leader and would save the people from their enemies as long as that leader lived. The Lord would have mercy on them because they groaned under their suffering and oppr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leader died, the people would return to the old ways and behave worse than the previous generation. They would serve and worship other gods, and stubbornly continue their own evil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would become furious with Israel and say, “This nation has broken the covenant that I commanded their ancestors to keep. Because they have not obey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any of the nations that were still in the land when Joshua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se them to find out whether or not these Israelites will follow my ways, as their ancestor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allowed these nations to remain in the land; he did not give Joshua victory over them, nor did he drive them out soon after Joshua's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from Gilgal to Bochim and said to the Israelites, “I took you out of Egypt and brought you to the land that I promised to your ancestors. I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ust not make any covenant with the people who live in this land. You must tear down their altars.’ But you have not done what I told you. You have done just the oppos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tell you now that I will not drive these people out as you advance. They will be your enemies, and you will be trapped by the worship of their go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had said this, all the people of Israel began to c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is why the place is called Bochim. There they offered sacrifices to the Lord.The Death of Josh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ent the people of Israel on their way, and each man went to take possession of his own share of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long as Joshua lived, the people of Israel served the Lord, and even after his death they continued to do so as long as the leaders were alive who had seen for themselves all the great things that the Lord had done for Israel.]]></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2026-07-05T12:30:44Z</dcterms:created>
  <dcterms:modified xsi:type="dcterms:W3CDTF">2026-07-05T12:30:44Z</dcterms:modified>
  <dc:title>Bible.com.au: Judges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