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9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arly in the morning of the fifth day he started to leave, but the woman's father said, “Eat something, please. Wait until later in the day.” So the two men ate toge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 man, his concubine, and the servant once more started to leave, the father said, “Look, it's almost evening now; you might as well stay all night. It will be dark soon; stay here and have a good time. Tomorrow you can get up early for the trip and go h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But the man did not want to spend another night there, so he and his concubine started on their way, with their servant and two donkeys with pack saddles. It was late in the day when they came near Jebus (that is, Jerusalem), so the servant said to his master, “Why don't we stop and spend the night here in this Jebusite c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But his master said, “We're not going to stop in a city where the people are not Israelites. We'll pass on by and go a little farther and spend the night at Gibeah or Ram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y passed by Jebus and continued on their way. It was sunset when they came to Gibeah in the territory of the tribe of Benjam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turned off the road to go and spend the night there. They went into town and sat down in the city square, but no one offered to take them home for the n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ile they were there, an old man came by at the end of a day's work on the farm. He was originally from the hill country of Ephraim, but he was now living in Gibeah. (The other people there were from the tribe of Benjam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old man noticed the traveler in the city square and asked him, “Where do you come from? Where are you go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evite answered, “We have been in Bethlehem in Judah, and now we are on our way home deep in the hill country of Ephraim. No one will put us up for the nigh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n though we have fodder and straw for our donkeys, as well as bread and wine for my concubine and me and for my servant. We have everything we ne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evite and His Concub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old man said, “You are welcome in my home! I'll take care of you; you don't have to spend the night in the squa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he took them home with him and fed their donkeys. His guests washed their feet and had a me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were enjoying themselves when all of a sudden some sexual perverts from the town surrounded the house and started beating on the door. They said to the old man, “Bring out that man that came home with you! We want to have sex with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old man went outside and said to them, “No, my friends! Please! Don't do such an evil, immoral thing! This man is my gue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ook! Here is his concubine and my own virgin daughter. I'll bring them out now, and you can have them. Do whatever you want to with them. But don't do such an awful thing to this m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 men would not listen to him. So the Levite took his concubine and put her outside with them. They raped her and abused her all night long and didn't stop until morn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 dawn the woman came and fell down at the door of the old man's house, where her husband was. She was still there when daylight ca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r husband got up that morning, and when he opened the door to go on his way, he found his concubine lying in front of the house with her hands reaching for the doo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said, “Get up. Let's go.” But there was no answer. So he put her body across the donkey and started on his way ho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he arrived, he went in the house and got a knife. He took his concubine's body, cut it into twelve pieces, and sent one piece to each of the twelve tribes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before Israel had a king, there was a Levite living far back in the hill country of Ephraim. He took a young woman from Bethlehem in Judah to be his concubin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veryone who saw it said, “We have never heard of such a thing! Nothing like this has ever happened since the Israelites left Egypt! We have to do something about this! What will it b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she became angry with him, went back to her father's house in Bethlehem, and stayed there four mont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man decided to go after her and try to persuade her to return to him. He took his servant and two donkeys with him. The woman showed the Levite into the house, and when her father saw him, he gave him a hearty greet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ather insisted that he stay, and so he stayed for three days. The couple had their meals and spent the nights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 the morning of the fourth day they woke up early and got ready to go. But the woman's father said to the Levite, “Have something to eat first. You'll feel better. You can go l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two men sat down and ate and drank together. Then the woman's father told him, “Please spend the night and enjoy yoursel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evite got up to go, but the father urged him to stay, so he spent another night there.]]></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2026-06-09T21:47:47Z</dcterms:created>
  <dcterms:modified xsi:type="dcterms:W3CDTF">2026-06-09T21:47:47Z</dcterms:modified>
  <dc:title>Bible.com.au: Judges 19:1-30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