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ft Bethlehem to find another place to live. While he was traveling, he came to Micah's house in the hill country of Ephra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asked him, “Where do you come from?”He answered, “I am a Levite from Bethlehem in Judah. I am looking for a place to live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said, “Stay with me. Be my adviser and priest, and I will give you ten pieces of silver a year, some clothes, and your food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evite agreed to stay with Micah and became like a son to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appointed him as his priest, and he lived in Micah's ho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said, “Now that I have a Levite as my priest, I know that the Lord will make things go well for m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's Idol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once a man named Micah, who lived in the hill country of Ephra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ld his mother, “When someone stole those eleven hundred pieces of silver from you, you put a curse on the robber. I heard you do it. Look, I have the money. I am the one who took it.”His mother said, “May the Lord bless you, my son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 money back to his mother, and she said, “To keep the curse from falling on my son, I myself am solemnly dedicating the silver to the Lord. It will be used to make a wooden idol covered with silver. So now I will give the pieces of silver back to you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gave them back to his mother. She took two hundred of the pieces of silver and gave them to a metalworker, who made an idol, carving it from wood and covering it with the silver. It was placed in Micah's hou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an Micah had his own place of worship. He made some idols and an ephod, and appointed one of his sons as his pri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no king in Israel at that time; everyone did whatever they wan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same time there was a young Levite who had been living in the town of Bethlehem in Jud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2026-08-03T11:05:58Z</dcterms:created>
  <dcterms:modified xsi:type="dcterms:W3CDTF">2026-08-03T11:05:58Z</dcterms:modified>
  <dc:title>Bible.com.au: Judges 17:1-13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