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985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hilistines came and camped in Judah, and attacked the town of Leh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en of Judah asked them, “Why are you attacking us?”They answered, “We came to take Samson prisoner and to treat him as he treated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se three thousand men of Judah went to the cave in the cliff at Etam and said to Samson, “Don't you know that the Philistines are our rulers? What have you done to us?”He answered, “I did to them just what they did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told him, “We have come here to tie you up, so we can hand you over to them.”Samson said, “Give me your word that you won't kill me your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right,” they said, “we are only going to tie you up and hand you over to them. We won't kill you.” So they tied him up with two new ropes and brought him back from the cli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he got to Lehi, the Philistines came running toward him, shouting at him. Suddenly the power of the Lord made him strong, and he broke the ropes around his arms and hands as if they were burnt thr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found a jawbone of a donkey that had recently died. He reached down and picked it up, and killed a thousand men with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Samson sang,“With the jawbone of a donkey I killed a thousand men;With the jawbone of a donkey I piled them up in pi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at, he threw the jawbone away. The place where this happened was named Ramath Leh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mson became very thirsty, so he called to the Lord and said, “You gave me this great victory; am I now going to die of thirst and be captured by these heathen Philistin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Samson went to visit his wife during the wheat harvest and took her a young goat. He told her father, “I want to go to my wife's room.”But he wouldn't let him go 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God opened a hollow place in the ground there at Lehi, and water came out of it. Samson drank it and began to feel much better. So the spring was named Hakkore; it is still there at Leh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mson led Israel for twenty years while the Philistines ruled the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old Samson, “I really thought that you hated her, so I gave her to your friend. But her younger sister is prettier, anyway. You can have her, in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mson said, “This time I'm not going to be responsible for what I do to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went and caught three hundred foxes. Two at a time, he tied their tails together and put torches in the kno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set fire to the torches and turned the foxes loose in the Philistine wheat fields. In this way he burned up not only the wheat that had been harvested but also the wheat that was still in the fields. The olive orchards were also bur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Philistines asked who had done this, they learned that Samson had done it because his father-in-law, a man from Timnah, had given Samson's wife to a friend of Samson's. So the Philistines went and burned the woman to death and burned down her father's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mson told them, “So this is how you act! I swear that I won't stop until I pay you 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ttacked them fiercely and killed many of them. Then he went and stayed in the cave in the cliff at Etam.Samson Defeats the Philistines]]></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2026-05-27T11:43:49Z</dcterms:created>
  <dcterms:modified xsi:type="dcterms:W3CDTF">2026-05-27T11:43:49Z</dcterms:modified>
  <dc:title>Bible.com.au: Judges 15:1-20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