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Jephthah, Ibzan from Bethlehem led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thirty sons and thirty daughters. He gave his daughters in marriage outside the clan and brought thirty young women from outside the clan for his sons to marry. Ibzan led Israel for sev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died and was buried at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Ibzan, Elon from Zebulun led Israel for ten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died and was buried at Aijalon in the territory of Zebul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Elon, Abdon son of Hillel from Pirathon l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forty sons and thirty grandsons, who rode on seventy donkeys. Abdon led Israel for eight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died and was buried at Pirathon in the territory of Ephraim in the hill country of the Amalek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phthah and the Ephraim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en of Ephraim prepared for battle; they crossed the Jordan River to Zaphon and said to Jephthah, “Why did you cross the border to fight the Ammonites without calling us to go with you? We'll burn the house down over you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phthah told them, “My people and I had a serious quarrel with the Ammonites. I did call you, but you would not rescue me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saw that you were not going to, I risked my life and crossed the border to fight them, and the Lord gave me victory over them. So why are you coming up to fight me 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phthah brought all the men of Gilead together, fought the men of Ephraim and defeated them. (The Ephraimites had said, “You Gileadites in Ephraim and Manasseh, you are deserters from Ephr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order to keep the Ephraimites from escaping, the Gileadites captured the places where the Jordan could be crossed. When any Ephraimite who was trying to escape would ask permission to cross, the men of Gilead would ask, “Are you an Ephraimite?” If he said, “N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ould tell him to say “Shibboleth.” But he would say “Sibboleth,” because he could not pronounce it correctly. Then they would grab him and kill him there at one of the Jordan River crossings. At that time forty-two thousand of the Ephraimites wer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phthah led Israel for six years. Then he died and was buried in his hometown in Gilead.Ibzan, Elon, and Abdo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2026-06-04T20:10:34Z</dcterms:created>
  <dcterms:modified xsi:type="dcterms:W3CDTF">2026-06-04T20:10:34Z</dcterms:modified>
  <dc:title>Bible.com.au: Judges 12:1-15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