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phthah said to them, “If you take me back home to fight the Ammonites and the Lord gives me victory, I will be your rul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replied, “We agree. The Lord is our wit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ephthah went with the leaders of Gilead, and the people made him their ruler and leader. Jephthah stated his terms at Mizpah in the presenc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phthah sent messengers to the king of Ammon to say, “What is your quarrel with us? Why have you invaded our coun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of Ammon answered Jephthah's messengers, “When the Israelites came out of Egypt, they took away my land from the Arnon River to the Jabbok River and the Jordan River. Now you must give it back peaceful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phthah sent messengers back to the king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th this answer: “It is not true that Israel took away the land of Moab or the land of A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what happened: when the Israelites left Egypt, they went through the desert to the Gulf of Aqaba and came to Kade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y sent messengers to the king of Edom to ask permission to go through his land. But the king of Edom would not let them. They also asked the king of Moab, but neither would he let them go through his land. So the Israelites stayed at Kad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on through the desert, going around the land of Edom and the land of Moab until they came to the east side of Moab, on the other side of the Arnon River. They camped there, but they did not cross the Arnon because it was the boundary of Mo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phthah, a brave soldier from Gilead, was the son of a prostitute. His father Gil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Israelites sent messengers to Sihon, the Amorite king of Heshbon, and asked him for permission to go through his country to their own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ihon would not let Israel do it. He brought his whole army together, camped at Jahaz, and attacked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the God of Israel, gave the Israelites victory over Sihon and his army. So the Israelites took possession of all the territory of the Amorites who lived in that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occupied all the Amorite territory from the Arnon in the south to the Jabbok in the north and from the desert on the east to the Jordan on the w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it was the Lord, the God of Israel, who drove out the Amorites for his people, the Israel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re you going to try to take it back? You can keep whatever your god Chemosh has given you. But we are going to keep everything that the Lord, our God, has taken fo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you think you are any better than Balak son of Zippor, king of Moab? He never challenged Israel, did he? Did he ever go to war against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ree hundred years Israel has occupied Heshbon and Aroer, and the towns around them, and all the cities on the banks of the Arnon River. Why haven't you taken them back in all this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I have not done you any wrong. You are doing wrong by making war on me. The Lord is the judge. He will decide today between the Israelites and the Ammon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 king of Ammon paid no attention to this message from Jephth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d other sons by his wife, and when they grew up, they forced Jephthah to leave home. They told him, “You will not inherit anything from our father; you are the son of another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spirit of the Lord came upon Jephthah. He went through Gilead and Manasseh and returned to Mizpah in Gilead and went on to Amm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phthah promised the Lord: “If you will give me victory over the Ammon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burn as an offering the first person that comes out of my house to meet me, when I come back from the victory. I will offer that person to you as a sacrifi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Jephthah crossed the river to fight the Ammonites, and the Lord gave him victo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truck at them from Aroer to the area around Minnith, twenty cities in all, and as far as Abel Keramim. There was a great slaughter, and the Ammonites were defeated by Israel.Jephthah's Daught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phthah went back home to Mizpah, there was his daughter coming out to meet him, dancing and playing the tambourine. She was his only chi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he saw her, he tore his clothes in sorrow and said, “Oh, my daughter! You are breaking my heart! Why must it be you that causes me pain? I have made a solemn promise to the Lord, and I cannot take it b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he told him, “If you have made a promise to the Lord, do what you said you would do to me, since the Lord has given you revenge on your enemies, the Ammoni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she asked her father, “Do this one thing for me. Leave me alone for two months, so that I can go with my friends to wander in the mountains and grieve that I must die a virg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told her to go and sent her away for two months. She and her friends went up into the mountains and grieved because she was going to die unmarried and childl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phthah fled from his brothers and lived in the land of Tob. There he attracted a group of worthless men, and they went around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two months she came back to her father. He did what he had promised the Lord, and she died still a virgin.This was the origin of the custom in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the Israelite women would go out for four days every year to grieve for the daughter of Jephthah of Gilea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as some time later that the Ammonites went to war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is happened, the leaders of Gilead went to bring Jephthah back from the land of T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old him, “Come and lead us, so that we can fight the Ammo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phthah answered, “You hated me so much that you forced me to leave my father's house. Why come to me now that you're in trou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aid to Jephthah, “We are turning to you now because we want you to go with us and fight the Ammonites and lead all the people of Gilead.”]]></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2026-06-23T03:13:39Z</dcterms:created>
  <dcterms:modified xsi:type="dcterms:W3CDTF">2026-06-23T03:13:39Z</dcterms:modified>
  <dc:title>Bible.com.au: Judges 11:1-40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