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76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Abimelech's death Tola, the son of Puah and grandson of Dodo, came to free Israel. He was from the tribe of Issachar and lived at Shamir in the hill country of Ephra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Israel's leader for twenty-three years. Then he died and was buried at Shamir.J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Tola came Jair from Gilead. He led Israel for twenty-two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thirty sons who rode thirty donkeys. They had thirty cities in the land of Gilead, which are still called the villages of J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air died and was buried at Kamon.Jephth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ce again the Israelites sinned against the Lord by worshiping the Baals and the Astartes, as well as the gods of Syria, of Sidon, of Moab, of Ammon, and of Philistia. They abandoned the Lord and stopped worshiping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Lord became angry with the Israelites, and let the Philistines and the Ammonites conqu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eighteen years they oppressed and persecuted all the Israelites who lived in Amorite country east of the Jordan River in Gil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mmonites even crossed the Jordan to fight the tribes of Judah, Benjamin, and Ephraim. Israel was in great dis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Israelites cried out to the Lord and said, “We have sinned against you, for we left you, our God, and worshiped the Ba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gave them this answer: “The Egyptians, the Amorites, the Ammonites, the Phili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idonians, the Amalekites, and the Maonites oppressed you in the past, and you cried out to me. Did I not save you from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still left me and worshiped other gods, so I am not going to rescue you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 and cry out to the gods you have chosen. Let them rescue you when you get in trou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people of Israel said to the Lord, “We have sinned. Do whatever you like, but please, save us to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got rid of their foreign gods and worshiped the Lord; and he became troubled over Israel's distr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Ammonite army prepared for battle and camped in Gilead. The people of Israel came together and camped at Mizpah in Gil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the people and the leaders of the Israelite tribes asked one another, “Who will lead the fight against the Ammonites? Whoever does will be the leader of everyone in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2026-10-15T10:26:06Z</dcterms:created>
  <dcterms:modified xsi:type="dcterms:W3CDTF">2026-10-15T10:26:06Z</dcterms:modified>
  <dc:title>Bible.com.au: Judges 10:1-18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