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ighteen years they oppressed and persecuted all the Israelites who lived in Amorite country east of the Jordan River in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even crossed the Jordan to fight the tribes of Judah, Benjamin, and Ephraim. Israel was in great dis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Israelites cried out to the Lord and said, “We have sinned against you, for we left you, our God, and worshiped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ave them this answer: “The Egyptians, the Amorites, the Ammonites,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donians, the Amalekites, and the Maonites oppressed you in the past, and you cried out to me. Did I not save you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still left me and worshiped other gods, so I am not going to rescue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rescue you when you get in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eople of Israel said to the Lord, “We have sinned. Do whatever you like, but please, save us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got rid of their foreign gods and worshiped the Lord; and he became troubled over Israel's distr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Ammonite army prepared for battle and camped in Gilead. The people of Israel came together and camped at Mizpah in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 people and the leaders of the Israelite tribes asked one another, “Who will lead the fight against the Ammonites? Whoever does will be the leader of everyone in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bimelech's death Tola, the son of Puah and grandson of Dodo, came to free Israel. He was from the tribe of Issachar and lived at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Israel's leader for twenty-three years. Then he died and was buried at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ola came Jair from Gilead. He led Israel for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thirty donkeys. They had thirty cities in the land of Gilead, which are still called the villages of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ir died and was buried at Kamon.Jepht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ce again the Israelites sinned against the Lord by worshiping the Baals and the Astartes, as well as the gods of Syria, of Sidon, of Moab, of Ammon, and of Philistia. They abandoned the Lord and stopped worship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became angry with the Israelites, and let the Philistines and the Ammonites conquer them.]]></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2026-06-09T21:48:26Z</dcterms:created>
  <dcterms:modified xsi:type="dcterms:W3CDTF">2026-06-09T21:48:26Z</dcterms:modified>
  <dc:title>Bible.com.au: Judges 10:1-18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