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presProps" Target="presProps.xml"/>
  <Relationship Id="rId33" Type="http://schemas.openxmlformats.org/officeDocument/2006/relationships/viewProps" Target="viewProps.xml"/>
  <Relationship Id="rId3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12557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ames 2:1-2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T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will be doing the right thing if you obey the law of the Kingdom, which is found in the scripture, “Love your neighbor as you love yourself.”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f you treat people according to their outward appearance, you are guilty of sin, and the Law condemns you as a lawbreaker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ever breaks one commandment is guilty of breaking them all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same one who said, “Do not commit adultery,” also said, “Do not commit murder.” Even if you do not commit adultery, you have become a lawbreaker if you commit murder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peak and act as people who will be judged by the law that sets us free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God will not show mercy when he judges the person who has not been merciful; but mercy triumphs over judgment.Faith and Actions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friends, what good is it for one of you to say that you have faith if your actions do not prove it? Can that faith save you?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uppose there are brothers or sisters who need clothes and don't have enough to eat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at good is there in your saying to them, “God bless you! Keep warm and eat well!”—if you don't give them the necessities of life?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it is with faith: if it is alone and includes no actions, then it is dead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rning against Prejudice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someone will say, “One person has faith, another has actions.” My answer is, “Show me how anyone can have faith without actions. I will show you my faith by my actions.”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you believe that there is only one God? Good! The demons also believe—and tremble with fear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fool! Do you want to be shown that faith without actions is useless?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was our ancestor Abraham put right with God? It was through his actions, when he offered his son Isaac on the altar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an't you see? His faith and his actions worked together; his faith was made perfect through his actions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scripture came true that said, “Abraham believed God, and because of his faith God accepted him as righteous.” And so Abraham was called God's friend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see, then, that it is by our actions that we are put right with God, and not by our faith alone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was the same with the prostitute Rahab. She was put right with God through her actions, by welcoming the Israelite spies and helping them to escape by a different road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then, as the body without the spirit is dead, also faith without actions is dead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friends, as believers in our Lord Jesus Christ, the Lord of glory, you must never treat people in different ways according to their outward appearance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uppose a rich man wearing a gold ring and fine clothes comes to your meeting, and a poor man in ragged clothes also come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you show more respect to the well-dressed man and say to him, “Have this best seat here,” but say to the poor man, “Stand over there, or sit here on the floor by my feet,”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you are guilty of creating distinctions among yourselves and of making judgments based on evil motive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sten, my dear friends! God chose the poor people of this world to be rich in faith and to possess the kingdom which he promised to those who love him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you dishonor the poor! Who are the ones who oppress you and drag you before the judges? The rich!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are the ones who speak evil of that good name which has been given to you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3">
  <a:themeElements>
    <a:clrScheme name="Theme5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2026-06-22T06:21:45Z</dcterms:created>
  <dcterms:modified xsi:type="dcterms:W3CDTF">2026-06-22T06:21:45Z</dcterms:modified>
  <dc:title>Bible.com.au: James 2:1-26 (GNT)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