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44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doing the right thing if you obey the law of the Kingdom, which is found in the scripture, “Love your neighbor as you love yourself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treat people according to their outward appearance, you are guilty of sin, and the Law condemns you as a lawbreak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breaks one commandment is guilty of breaking them al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ame one who said, “Do not commit adultery,” also said, “Do not commit murder.” Even if you do not commit adultery, you have become a lawbreaker if you commit murd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and act as people who will be judged by the law that sets us fr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will not show mercy when he judges the person who has not been merciful; but mercy triumphs over judgment.Faith and Actions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, what good is it for one of you to say that you have faith if your actions do not prove it? Can that faith save you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ppose there are brothers or sisters who need clothes and don't have enough to ea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good is there in your saying to them, “God bless you! Keep warm and eat well!”—if you don't give them the necessities of life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t is with faith: if it is alone and includes no actions, then it is d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 against Prejudic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omeone will say, “One person has faith, another has actions.” My answer is, “Show me how anyone can have faith without actions. I will show you my faith by my actions.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believe that there is only one God? Good! The demons also believe—and tremble with fea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ool! Do you want to be shown that faith without actions is useless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was our ancestor Abraham put right with God? It was through his actions, when he offered his son Isaac on the alta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't you see? His faith and his actions worked together; his faith was made perfect through his action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cripture came true that said, “Abraham believed God, and because of his faith God accepted him as righteous.” And so Abraham was called God's frie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e, then, that it is by our actions that we are put right with God, and not by our faith alo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the same with the prostitute Rahab. She was put right with God through her actions, by welcoming the Israelite spies and helping them to escape by a different roa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, as the body without the spirit is dead, also faith without actions is dea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, as believers in our Lord Jesus Christ, the Lord of glory, you must never treat people in different ways according to their outward appeara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ppose a rich man wearing a gold ring and fine clothes comes to your meeting, and a poor man in ragged clothes also com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how more respect to the well-dressed man and say to him, “Have this best seat here,” but say to the poor man, “Stand over there, or sit here on the floor by my feet,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are guilty of creating distinctions among yourselves and of making judgments based on evil motiv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dear friends! God chose the poor people of this world to be rich in faith and to possess the kingdom which he promised to those who love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dishonor the poor! Who are the ones who oppress you and drag you before the judges? The rich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the ones who speak evil of that good name which has been given to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2026-08-15T15:36:01Z</dcterms:created>
  <dcterms:modified xsi:type="dcterms:W3CDTF">2026-08-15T15:36:01Z</dcterms:modified>
  <dc:title>Bible.com.au: James 2:1-26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