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Because Syria is no stronger than Damascus, its capital city, and Damascus is no stronger than King Rezin. As for Israel, within sixty-five years it will be too shattered to survive as a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 is no stronger than Samaria, its capital city, and Samaria is no stronger than King Pekah.“If your faith is not enduring, you will not endure.”The Sign of Immanu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ent another message to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 Lord your God to give you a sign. It can be from deep in the world of the dead or from high up in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az answered, “I will not ask for a sign. I refuse to put the Lor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that Isaiah replied, “Listen, now, descendants of King David. It's bad enough for you to wear out the patience of people—do you have to wear out God's patience to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ll then, the Lord himself will give you a sign: a young woman who is pregnant will have a son and will name him ‘Imman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the time he is old enough to make his own decisions, people will be drinking milk and eating hon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before that time comes, the lands of those two kings who terrify you will be deser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is going to bring on you, on your people, and on the whole royal family, days of trouble worse than any that have come since the kingdom of Israel separated from Judah—he is going to bring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for King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time comes, the Lord will whistle as a signal for the Egyptians to come like flies from the farthest branches of the Nile, and for the Assyrians to come from their land like be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swarm in the rugged valleys and in the caves in the rocks, and they will cover every thorn bush and every pas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at time comes, the Lord will hire a barber from across the Euphrates—the emperor of Assyria!—and he will shave off your beards and the hair on your heads and your bo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at time comes, even if a farmer has been able to save only one young cow and two goa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give so much milk that he will have all he needs. Yes, the few survivors left in the land will have milk and honey to 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at time comes, the fine vineyards, each with a thousand vines and each worth a thousand pieces of silver, will be overgrown with thorn bushes and bri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will go hunting there with bows and arrows. Yes, the whole country will be full of briers and thorn bus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hills where crops were once planted will be so overgrown with thorns that no one will go there. It will be a place where cattle and sheep graz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Ahaz, the son of Jotham and grandson of Uzziah, ruled Judah, war broke out. Rezin, king of Syria, and Pekah son of Remaliah, king of Israel, attacked Jerusalem, but were unable to captur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word reached the king of Judah that the armies of Syria were already in the territory of Israel, he and all his people were so terrified that they trembled like trees shaking in the w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Isaiah, “Take your son Shear Jashub, and go to meet King Ahaz. You will find him on the road where the cloth makers work, at the end of the ditch that brings water from the upper p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him to keep alert, to stay calm, and not to be frightened or disturbed. The anger of King Rezin and his Syrians and of King Pekah is no more dangerous than the smoke from two smoldering sticks of w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yria, together with Israel and its king, has made a p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intend to invade Judah, terrify the people into joining their side, and then put Tabeel's son on the thr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the Lord, declare that this will never happen.]]></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2026-08-03T11:04:50Z</dcterms:created>
  <dcterms:modified xsi:type="dcterms:W3CDTF">2026-08-03T11:04:50Z</dcterms:modified>
  <dc:title>Bible.com.au: Isaiah 7:1-25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