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424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4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o not be too angry with us or hold our sins against us forever. We are your people; be merciful to u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acred cities are like a desert; Jerusalem is a deserted ruin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ur Temple, the sacred and beautiful place where our ancestors praised you, has been destroyed by fire. All the places we loved are in rui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are you unmoved by all this? Are you going to do nothing and make us suffer more than we can endur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n't you tear the sky open and come down? The mountains would see you and shake with fea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uld tremble like water boiling over a hot fire. Come and reveal your power to your enemies, and make the nations tremble at your presenc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as a time when you came and did terrifying things that we did not expect; the mountains saw you and shook with fea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has ever seen or heard of a God like you, who does such deeds for those who put their hope in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lcome those who find joy in doing what is right, those who remember how you want them to live. You were angry with us, but we went on sinning; in spite of your great anger we have continued to do wrong since ancient tim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us have been sinful; even our best actions are filthy through and through. Because of our sins we are like leaves that wither and are blown away by the wi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turns to you in prayer; no one goes to you for help. You have hidden yourself from us and have abandoned us because of our si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are our father, Lord. We are like clay, and you are like the potter. You created u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2026-05-21T01:16:54Z</dcterms:created>
  <dcterms:modified xsi:type="dcterms:W3CDTF">2026-05-21T01:16:54Z</dcterms:modified>
  <dc:title>Bible.com.au: Isaiah 64:1-12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