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that planted and harvested the grainWill eat the bread and praise the Lord.You that tended and gathered the grapesWill drink the wine in the courts of my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ople of Jerusalem, go out of the cityAnd build a road for your returning people!Prepare a highway; clear it of stones!Put up a signal so that the nations can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Lord is announcing to all the earth:“Tell the people of JerusalemThat the Lord is coming to save you,Bringing with him the people he has rescu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be called “God's Holy People,”“The People the Lord Has Saved.”Jerusalem will be called “The City That God Loves,”“The City That God Did Not For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peak out to encourage Jerusalem;I will not be silent until she is saved,And her victory shines like a torch in the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usalem, the nations will see you victorious!All their kings will see your glory.You will be called by a new name,A name given by the Lord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like a beautiful crown for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longer will you be called “Forsaken,”Or your land be called “The Deserted Wife.”Your new name will be “God Is Pleased with Her.”Your land will be called “Happily Married,”Because the Lord is pleased with youAnd will be like a husband to your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a young man taking a virgin as his bride,He who formed you will marry you.As a groom is delighted with his bride,So your God will delight i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your walls, Jerusalem, I have placed sentries;They must never be silent day or night.They must remind the Lord of his promisesAnd never let him forge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give him no rest until he restores JerusalemAnd makes it a city the whole world pra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made a solemn promise,And by his power he will carry it out:“Your grain will no longer be food for your enemies,And foreigners will no longer drink your win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2026-06-23T03:13:09Z</dcterms:created>
  <dcterms:modified xsi:type="dcterms:W3CDTF">2026-06-23T03:13:09Z</dcterms:modified>
  <dc:title>Bible.com.au: Isaiah 62:1-12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