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323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ys,“I love justice and I hate oppression and crime.I will faithfully reward my peopleAnd make an eternal covenant with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be famous among the nations;Everyone who sees them will knowThat they are a people whom I have bles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usalem rejoices because of what the Lord has done.She is like a bride dressed for her wedding.God has clothed her with salvation and vict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surely as seeds sprout and grow,The Sovereign Lord will save his people,And all the nations will prais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od News of Deliver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vereign Lord has filled me with his Spirit.He has chosen me and sent meTo bring good news to the poor,To heal the broken-hearted,To announce release to captivesAnd freedom to those in pri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s sent me to proclaimThat the time has comeWhen the Lord will save his peopleAnd defeat their enemies.He has sent me to comfort all who mou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give to those who mourn in ZionJoy and gladness instead of grief,A song of praise instead of sorrow.They will be like treesThat the Lord himself has planted.They will all do what is right,And God will be praised for what he has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rebuild cities that have long been in ru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people, foreigners will serve you.They will take care of your flocksAnd farm your land and tend your vineya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will be known as the priests of the Lord,The servants of our God.You will enjoy the wealth of the nationsAnd be proud that it is you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shame and disgrace are ended.You will live in your own land,And your wealth will be doubled;Your joy will last forever.]]></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2026-06-04T23:35:20Z</dcterms:created>
  <dcterms:modified xsi:type="dcterms:W3CDTF">2026-06-04T23:35:20Z</dcterms:modified>
  <dc:title>Bible.com.au: Isaiah 61:1-11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