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y favor will shine on you like the morning sun, and your wounds will be quickly healed. I will always be with you to save you; my presence will protect you on every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pray, I will answer you. When you call to me, I will respond.“If you put an end to oppression, to every gesture of contempt, and to every evil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give food to the hungry and satisfy those who are in need, then the darkness around you will turn to the brightness of no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always guide you and satisfy you with good things. I will keep you strong and well. You will be like a garden that has plenty of water, like a spring of water that never goes d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people will rebuild what has long been in ruins, building again on the old foundations. You will be known as the people who rebuilt the walls, who restored the ruined houses.”The Reward for Keeping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If you treat the Sabbath as sacred and do not pursue your own interests on that day; if you value my holy day and honor it by not traveling, working, or talking idly on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will find the joy that comes from serving me. I will make you honored all over the world, and you will enjoy the land I gave to your ancestor, Jacob. 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Shout as loud as you can! Tell my people Israel about thei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orship me every day, claiming that they are eager to know my ways and obey my laws. They say they want me to give them just laws and that they take pleasure in worship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ask, “Why should we fast if the Lord never notices? Why should we go without food if he pays no attention?”The Lord says to them, “The truth is that at the same time you fast, you pursue your own interests and oppress your work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sting makes you violent, and you quarrel and fight. Do you think this kind of fasting will make me listen to your pray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fast, you make yourselves suffer; you bow your heads low like a blade of grass and spread out sackcloth and ashes to lie on. Is that what you call fasting? Do you think I will be pleased with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d of fasting I want is this: Remove the chains of oppression and the yoke of injustice, and let the oppressed go fr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re your food with the hungry and open your homes to the homeless poor. Give clothes to those who have nothing to wear, and do not refuse to help your own relativ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2026-06-06T02:40:42Z</dcterms:created>
  <dcterms:modified xsi:type="dcterms:W3CDTF">2026-06-06T02:40:42Z</dcterms:modified>
  <dc:title>Bible.com.au: Isaiah 58:1-14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