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set up your obscene idols just inside your front doors. You forsake me; you take off your clothes and climb in your large beds with your lovers, whom you pay to sleep with you. And there you satisfy your lu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put on your perfumes and ointments and go to worship the god Molech. To find gods to worship, you send messengers far and wide, even to the world of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ear yourselves out looking for other gods, but you never give up. You think your obscene idols give you strength, and so you never grow we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 “Who are these gods that make you afraid, so that you tell me lies and forget me completely? Have you stopped honoring me because I have kept silent for so l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think that what you do is right, but I will expose your conduct, and your idols will not be able to help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cry for help, let those idols of yours save you! A puff of wind will carry them off! But those who trust in me will live in the land and will worship me in my Temple.”God's Promise of Help and Heal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ys, “Let my people return to me. Remove every obstacle from their path! Build the road and make it read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the high and holy God, who lives forever. I live in a high and holy place, but I also live with people who are humble and repentant, so that I can restore their confidence and ho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gave my people life, and I will not continue to accuse them or be angry with them for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as angry with them because of their sin and greed, and so I punished them and abandoned them. But they were stubborn and kept on going their own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Idolatry I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seen how they acted, but I will heal them. I will lead them and help them, and I will comfort those who mo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offer peace to all, both near and far! I will heal my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vil people are like the restless sea, whose waves never stop rolling in, bringing filth and mu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is no safety for sinners,” 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od people die, and no one understands or even cares. But when they die, no calamity can hurt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who live good lives find peace and rest in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me here to be judged, you sinners! You are no better than sorcerers, adulterers, and prostitu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re you making fun of? Who are you liars jeering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orship the fertility gods by having sex under those sacred trees of yours. You offer your children as sacrifices in the rocky caves near stream be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take smooth stones from there and worship them as gods. You pour out wine as offerings to them and bring them grain offerings. Do you think I am pleased with all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go to the high mountains to offer sacrifices and have sex.]]></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2026-06-02T19:52:43Z</dcterms:created>
  <dcterms:modified xsi:type="dcterms:W3CDTF">2026-06-02T19:52:43Z</dcterms:modified>
  <dc:title>Bible.com.au: Isaiah 57:1-21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