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4249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55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My thoughts,” says the Lord, “are not like yours,and my ways are different from your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high as the heavens are above the earth,so high are my ways and thoughts above your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My word is like the snow and the rainthat come down from the sky to water the earth.They make the crops growand provide seed for planting and food to ea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also will be the word that I speak—it will not fail to do what I plan for it;it will do everything I send it to do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You will leave Babylon with joy;you will be led out of the city in peace.The mountains and hills will burst into singing,and the trees will shout for jo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ypress trees will grow where now there are briers;myrtle trees will come up in place of thorns.This will be a sign that will last forever,a reminder of what I, the Lord, have done.”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's Offer of Mercy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ys,“Come, everyone who is thirsty—here is water!Come, you that have no money—buy grain and eat!Come! Buy wine and milk—it will cost you nothing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spend money on what does not satisfy?Why spend your wages and still be hungry?Listen to me and do what I say,and you will enjoy the best food of all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Listen now, my people, and come to me;come to me, and you will have life!I will make a lasting covenant with youand give you the blessings I promised to Davi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made him a leader and commander of nations,and through him I showed them my pow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you will summon foreign nations;at one time they did not know you,but now they will come running to join you!I, the Lord your God, the holy God of Israel,will make all this happen;I will give you honor and glory.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to the Lord and pray to him,now that he is nea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wicked leave their way of lifeand change their way of thinking.Let them turn to the Lord, our God;he is merciful and quick to forgiv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4">
  <a:themeElements>
    <a:clrScheme name="Theme1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2026-05-21T01:17:05Z</dcterms:created>
  <dcterms:modified xsi:type="dcterms:W3CDTF">2026-05-21T01:17:05Z</dcterms:modified>
  <dc:title>Bible.com.au: Isaiah 55:1-13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